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86" r:id="rId7"/>
    <p:sldId id="262" r:id="rId8"/>
    <p:sldId id="264" r:id="rId9"/>
    <p:sldId id="287" r:id="rId10"/>
    <p:sldId id="265" r:id="rId11"/>
    <p:sldId id="266" r:id="rId12"/>
    <p:sldId id="281"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3" r:id="rId27"/>
    <p:sldId id="282" r:id="rId28"/>
    <p:sldId id="284" r:id="rId29"/>
    <p:sldId id="285"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99"/>
    <a:srgbClr val="99FFCC"/>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5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79373-974E-424B-A8CD-590B6EA9C811}" type="doc">
      <dgm:prSet loTypeId="urn:microsoft.com/office/officeart/2005/8/layout/hProcess9" loCatId="process" qsTypeId="urn:microsoft.com/office/officeart/2005/8/quickstyle/simple1" qsCatId="simple" csTypeId="urn:microsoft.com/office/officeart/2005/8/colors/accent1_2" csCatId="accent1" phldr="1"/>
      <dgm:spPr/>
    </dgm:pt>
    <dgm:pt modelId="{4691B7D6-3C49-4003-8AD2-57C14A2A5F92}">
      <dgm:prSet phldrT="[Text]">
        <dgm:style>
          <a:lnRef idx="1">
            <a:schemeClr val="accent2"/>
          </a:lnRef>
          <a:fillRef idx="2">
            <a:schemeClr val="accent2"/>
          </a:fillRef>
          <a:effectRef idx="1">
            <a:schemeClr val="accent2"/>
          </a:effectRef>
          <a:fontRef idx="minor">
            <a:schemeClr val="dk1"/>
          </a:fontRef>
        </dgm:style>
      </dgm:prSet>
      <dgm:spPr>
        <a:solidFill>
          <a:srgbClr val="FFFF99"/>
        </a:solidFill>
      </dgm:spPr>
      <dgm:t>
        <a:bodyPr/>
        <a:lstStyle/>
        <a:p>
          <a:r>
            <a:rPr lang="en-US" b="1" dirty="0" smtClean="0">
              <a:latin typeface="Times New Roman" pitchFamily="18" charset="0"/>
              <a:cs typeface="Times New Roman" pitchFamily="18" charset="0"/>
            </a:rPr>
            <a:t>CNTB =&gt; CN </a:t>
          </a:r>
          <a:r>
            <a:rPr lang="en-US" b="1" dirty="0" err="1" smtClean="0">
              <a:latin typeface="Times New Roman" pitchFamily="18" charset="0"/>
              <a:cs typeface="Times New Roman" pitchFamily="18" charset="0"/>
            </a:rPr>
            <a:t>Đế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quốc</a:t>
          </a:r>
          <a:endParaRPr lang="en-US" b="1" dirty="0">
            <a:latin typeface="Times New Roman" pitchFamily="18" charset="0"/>
            <a:cs typeface="Times New Roman" pitchFamily="18" charset="0"/>
          </a:endParaRPr>
        </a:p>
      </dgm:t>
    </dgm:pt>
    <dgm:pt modelId="{252A1D46-E7C6-43F7-914A-E42AB76EFEDF}" type="parTrans" cxnId="{7DD98A5F-66E4-4215-AB99-7AE3B5E55313}">
      <dgm:prSet/>
      <dgm:spPr/>
      <dgm:t>
        <a:bodyPr/>
        <a:lstStyle/>
        <a:p>
          <a:endParaRPr lang="en-US" b="1">
            <a:latin typeface="Times New Roman" pitchFamily="18" charset="0"/>
            <a:cs typeface="Times New Roman" pitchFamily="18" charset="0"/>
          </a:endParaRPr>
        </a:p>
      </dgm:t>
    </dgm:pt>
    <dgm:pt modelId="{C79F5C3D-22DA-42EC-93C2-19A5ADC6FEB9}" type="sibTrans" cxnId="{7DD98A5F-66E4-4215-AB99-7AE3B5E55313}">
      <dgm:prSet/>
      <dgm:spPr/>
      <dgm:t>
        <a:bodyPr/>
        <a:lstStyle/>
        <a:p>
          <a:endParaRPr lang="en-US" b="1">
            <a:latin typeface="Times New Roman" pitchFamily="18" charset="0"/>
            <a:cs typeface="Times New Roman" pitchFamily="18" charset="0"/>
          </a:endParaRPr>
        </a:p>
      </dgm:t>
    </dgm:pt>
    <dgm:pt modelId="{51B6A54C-F4BB-409C-96CC-6619F8D1BA3E}">
      <dgm:prSet phldrT="[Text]">
        <dgm:style>
          <a:lnRef idx="1">
            <a:schemeClr val="accent2"/>
          </a:lnRef>
          <a:fillRef idx="2">
            <a:schemeClr val="accent2"/>
          </a:fillRef>
          <a:effectRef idx="1">
            <a:schemeClr val="accent2"/>
          </a:effectRef>
          <a:fontRef idx="minor">
            <a:schemeClr val="dk1"/>
          </a:fontRef>
        </dgm:style>
      </dgm:prSet>
      <dgm:spPr>
        <a:solidFill>
          <a:srgbClr val="FFFF99"/>
        </a:solidFill>
      </dgm:spPr>
      <dgm:t>
        <a:bodyPr/>
        <a:lstStyle/>
        <a:p>
          <a:r>
            <a:rPr lang="en-US" b="1" dirty="0" smtClean="0">
              <a:latin typeface="Times New Roman" pitchFamily="18" charset="0"/>
              <a:cs typeface="Times New Roman" pitchFamily="18" charset="0"/>
            </a:rPr>
            <a:t>CMt10 </a:t>
          </a:r>
          <a:r>
            <a:rPr lang="en-US" b="1" dirty="0" err="1" smtClean="0">
              <a:latin typeface="Times New Roman" pitchFamily="18" charset="0"/>
              <a:cs typeface="Times New Roman" pitchFamily="18" charset="0"/>
            </a:rPr>
            <a:t>Nga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thành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công</a:t>
          </a:r>
          <a:endParaRPr lang="en-US" b="1" dirty="0">
            <a:latin typeface="Times New Roman" pitchFamily="18" charset="0"/>
            <a:cs typeface="Times New Roman" pitchFamily="18" charset="0"/>
          </a:endParaRPr>
        </a:p>
      </dgm:t>
    </dgm:pt>
    <dgm:pt modelId="{8311BD03-6499-4485-8C2D-F55C7974CC2A}" type="parTrans" cxnId="{595810BF-7510-4D6D-A3BC-CBADA1B6CE15}">
      <dgm:prSet/>
      <dgm:spPr/>
      <dgm:t>
        <a:bodyPr/>
        <a:lstStyle/>
        <a:p>
          <a:endParaRPr lang="en-US" b="1">
            <a:latin typeface="Times New Roman" pitchFamily="18" charset="0"/>
            <a:cs typeface="Times New Roman" pitchFamily="18" charset="0"/>
          </a:endParaRPr>
        </a:p>
      </dgm:t>
    </dgm:pt>
    <dgm:pt modelId="{DDEC30CA-5ABB-4578-BEC4-B9EB498BE3BE}" type="sibTrans" cxnId="{595810BF-7510-4D6D-A3BC-CBADA1B6CE15}">
      <dgm:prSet/>
      <dgm:spPr/>
      <dgm:t>
        <a:bodyPr/>
        <a:lstStyle/>
        <a:p>
          <a:endParaRPr lang="en-US" b="1">
            <a:latin typeface="Times New Roman" pitchFamily="18" charset="0"/>
            <a:cs typeface="Times New Roman" pitchFamily="18" charset="0"/>
          </a:endParaRPr>
        </a:p>
      </dgm:t>
    </dgm:pt>
    <dgm:pt modelId="{4D44E4F7-4A20-4772-A4AD-E19D5D387F40}">
      <dgm:prSet phldrT="[Text]">
        <dgm:style>
          <a:lnRef idx="1">
            <a:schemeClr val="accent2"/>
          </a:lnRef>
          <a:fillRef idx="2">
            <a:schemeClr val="accent2"/>
          </a:fillRef>
          <a:effectRef idx="1">
            <a:schemeClr val="accent2"/>
          </a:effectRef>
          <a:fontRef idx="minor">
            <a:schemeClr val="dk1"/>
          </a:fontRef>
        </dgm:style>
      </dgm:prSet>
      <dgm:spPr>
        <a:solidFill>
          <a:srgbClr val="FFFF99"/>
        </a:solidFill>
      </dgm:spPr>
      <dgm:t>
        <a:bodyPr/>
        <a:lstStyle/>
        <a:p>
          <a:r>
            <a:rPr lang="en-US" b="1" dirty="0" smtClean="0">
              <a:latin typeface="Times New Roman" pitchFamily="18" charset="0"/>
              <a:cs typeface="Times New Roman" pitchFamily="18" charset="0"/>
            </a:rPr>
            <a:t>QTCS </a:t>
          </a:r>
          <a:r>
            <a:rPr lang="en-US" b="1" dirty="0" err="1" smtClean="0">
              <a:latin typeface="Times New Roman" pitchFamily="18" charset="0"/>
              <a:cs typeface="Times New Roman" pitchFamily="18" charset="0"/>
            </a:rPr>
            <a: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đời</a:t>
          </a:r>
          <a:r>
            <a:rPr lang="en-US" b="1" dirty="0" smtClean="0">
              <a:latin typeface="Times New Roman" pitchFamily="18" charset="0"/>
              <a:cs typeface="Times New Roman" pitchFamily="18" charset="0"/>
            </a:rPr>
            <a:t> (3.1919)</a:t>
          </a:r>
          <a:endParaRPr lang="en-US" b="1" dirty="0">
            <a:latin typeface="Times New Roman" pitchFamily="18" charset="0"/>
            <a:cs typeface="Times New Roman" pitchFamily="18" charset="0"/>
          </a:endParaRPr>
        </a:p>
      </dgm:t>
    </dgm:pt>
    <dgm:pt modelId="{B7F8428B-5447-4F09-BD21-4ED523E9C930}" type="parTrans" cxnId="{B04C458B-94FF-45CE-9A41-2A283C7E853E}">
      <dgm:prSet/>
      <dgm:spPr/>
      <dgm:t>
        <a:bodyPr/>
        <a:lstStyle/>
        <a:p>
          <a:endParaRPr lang="en-US" b="1">
            <a:latin typeface="Times New Roman" pitchFamily="18" charset="0"/>
            <a:cs typeface="Times New Roman" pitchFamily="18" charset="0"/>
          </a:endParaRPr>
        </a:p>
      </dgm:t>
    </dgm:pt>
    <dgm:pt modelId="{DBF85D0C-EECA-4E51-868F-C0B2B764D3C9}" type="sibTrans" cxnId="{B04C458B-94FF-45CE-9A41-2A283C7E853E}">
      <dgm:prSet/>
      <dgm:spPr/>
      <dgm:t>
        <a:bodyPr/>
        <a:lstStyle/>
        <a:p>
          <a:endParaRPr lang="en-US" b="1">
            <a:latin typeface="Times New Roman" pitchFamily="18" charset="0"/>
            <a:cs typeface="Times New Roman" pitchFamily="18" charset="0"/>
          </a:endParaRPr>
        </a:p>
      </dgm:t>
    </dgm:pt>
    <dgm:pt modelId="{703C4A6D-DF15-4347-A5A4-FF649E87F81D}" type="pres">
      <dgm:prSet presAssocID="{85179373-974E-424B-A8CD-590B6EA9C811}" presName="CompostProcess" presStyleCnt="0">
        <dgm:presLayoutVars>
          <dgm:dir/>
          <dgm:resizeHandles val="exact"/>
        </dgm:presLayoutVars>
      </dgm:prSet>
      <dgm:spPr/>
    </dgm:pt>
    <dgm:pt modelId="{6DC084D0-CB07-4A4D-98FC-062810CA54D6}" type="pres">
      <dgm:prSet presAssocID="{85179373-974E-424B-A8CD-590B6EA9C811}" presName="arrow" presStyleLbl="bgShp" presStyleIdx="0" presStyleCnt="1">
        <dgm:style>
          <a:lnRef idx="1">
            <a:schemeClr val="accent5"/>
          </a:lnRef>
          <a:fillRef idx="2">
            <a:schemeClr val="accent5"/>
          </a:fillRef>
          <a:effectRef idx="1">
            <a:schemeClr val="accent5"/>
          </a:effectRef>
          <a:fontRef idx="minor">
            <a:schemeClr val="dk1"/>
          </a:fontRef>
        </dgm:style>
      </dgm:prSet>
      <dgm:spPr/>
    </dgm:pt>
    <dgm:pt modelId="{F9E831E7-8D2C-4609-977B-F7664C3705ED}" type="pres">
      <dgm:prSet presAssocID="{85179373-974E-424B-A8CD-590B6EA9C811}" presName="linearProcess" presStyleCnt="0"/>
      <dgm:spPr/>
    </dgm:pt>
    <dgm:pt modelId="{19E09C5D-332C-4A11-B944-12C598834E3B}" type="pres">
      <dgm:prSet presAssocID="{4691B7D6-3C49-4003-8AD2-57C14A2A5F92}" presName="textNode" presStyleLbl="node1" presStyleIdx="0" presStyleCnt="3">
        <dgm:presLayoutVars>
          <dgm:bulletEnabled val="1"/>
        </dgm:presLayoutVars>
      </dgm:prSet>
      <dgm:spPr/>
      <dgm:t>
        <a:bodyPr/>
        <a:lstStyle/>
        <a:p>
          <a:endParaRPr lang="en-US"/>
        </a:p>
      </dgm:t>
    </dgm:pt>
    <dgm:pt modelId="{31D80C42-5813-4218-B970-231DA1416C9E}" type="pres">
      <dgm:prSet presAssocID="{C79F5C3D-22DA-42EC-93C2-19A5ADC6FEB9}" presName="sibTrans" presStyleCnt="0"/>
      <dgm:spPr/>
    </dgm:pt>
    <dgm:pt modelId="{E7121E53-C7BE-4212-B9D9-C90954D23A8B}" type="pres">
      <dgm:prSet presAssocID="{51B6A54C-F4BB-409C-96CC-6619F8D1BA3E}" presName="textNode" presStyleLbl="node1" presStyleIdx="1" presStyleCnt="3">
        <dgm:presLayoutVars>
          <dgm:bulletEnabled val="1"/>
        </dgm:presLayoutVars>
      </dgm:prSet>
      <dgm:spPr/>
      <dgm:t>
        <a:bodyPr/>
        <a:lstStyle/>
        <a:p>
          <a:endParaRPr lang="en-US"/>
        </a:p>
      </dgm:t>
    </dgm:pt>
    <dgm:pt modelId="{4656C6E9-BFDD-4E25-9538-648FE95A287A}" type="pres">
      <dgm:prSet presAssocID="{DDEC30CA-5ABB-4578-BEC4-B9EB498BE3BE}" presName="sibTrans" presStyleCnt="0"/>
      <dgm:spPr/>
    </dgm:pt>
    <dgm:pt modelId="{8AAC0211-26E3-424B-A98D-8F68430DFF54}" type="pres">
      <dgm:prSet presAssocID="{4D44E4F7-4A20-4772-A4AD-E19D5D387F40}" presName="textNode" presStyleLbl="node1" presStyleIdx="2" presStyleCnt="3">
        <dgm:presLayoutVars>
          <dgm:bulletEnabled val="1"/>
        </dgm:presLayoutVars>
      </dgm:prSet>
      <dgm:spPr/>
      <dgm:t>
        <a:bodyPr/>
        <a:lstStyle/>
        <a:p>
          <a:endParaRPr lang="en-US"/>
        </a:p>
      </dgm:t>
    </dgm:pt>
  </dgm:ptLst>
  <dgm:cxnLst>
    <dgm:cxn modelId="{50F6DF97-822F-4764-A8DA-93EA74B2DE91}" type="presOf" srcId="{85179373-974E-424B-A8CD-590B6EA9C811}" destId="{703C4A6D-DF15-4347-A5A4-FF649E87F81D}" srcOrd="0" destOrd="0" presId="urn:microsoft.com/office/officeart/2005/8/layout/hProcess9"/>
    <dgm:cxn modelId="{8852DFE8-6A98-4970-ADBE-2F719687DD0C}" type="presOf" srcId="{4691B7D6-3C49-4003-8AD2-57C14A2A5F92}" destId="{19E09C5D-332C-4A11-B944-12C598834E3B}" srcOrd="0" destOrd="0" presId="urn:microsoft.com/office/officeart/2005/8/layout/hProcess9"/>
    <dgm:cxn modelId="{595810BF-7510-4D6D-A3BC-CBADA1B6CE15}" srcId="{85179373-974E-424B-A8CD-590B6EA9C811}" destId="{51B6A54C-F4BB-409C-96CC-6619F8D1BA3E}" srcOrd="1" destOrd="0" parTransId="{8311BD03-6499-4485-8C2D-F55C7974CC2A}" sibTransId="{DDEC30CA-5ABB-4578-BEC4-B9EB498BE3BE}"/>
    <dgm:cxn modelId="{43F6FC1A-1AA0-4F19-A053-7E256475396F}" type="presOf" srcId="{4D44E4F7-4A20-4772-A4AD-E19D5D387F40}" destId="{8AAC0211-26E3-424B-A98D-8F68430DFF54}" srcOrd="0" destOrd="0" presId="urn:microsoft.com/office/officeart/2005/8/layout/hProcess9"/>
    <dgm:cxn modelId="{7DD98A5F-66E4-4215-AB99-7AE3B5E55313}" srcId="{85179373-974E-424B-A8CD-590B6EA9C811}" destId="{4691B7D6-3C49-4003-8AD2-57C14A2A5F92}" srcOrd="0" destOrd="0" parTransId="{252A1D46-E7C6-43F7-914A-E42AB76EFEDF}" sibTransId="{C79F5C3D-22DA-42EC-93C2-19A5ADC6FEB9}"/>
    <dgm:cxn modelId="{33F0EEE0-0FD9-4020-B068-85C2EF26D4B8}" type="presOf" srcId="{51B6A54C-F4BB-409C-96CC-6619F8D1BA3E}" destId="{E7121E53-C7BE-4212-B9D9-C90954D23A8B}" srcOrd="0" destOrd="0" presId="urn:microsoft.com/office/officeart/2005/8/layout/hProcess9"/>
    <dgm:cxn modelId="{B04C458B-94FF-45CE-9A41-2A283C7E853E}" srcId="{85179373-974E-424B-A8CD-590B6EA9C811}" destId="{4D44E4F7-4A20-4772-A4AD-E19D5D387F40}" srcOrd="2" destOrd="0" parTransId="{B7F8428B-5447-4F09-BD21-4ED523E9C930}" sibTransId="{DBF85D0C-EECA-4E51-868F-C0B2B764D3C9}"/>
    <dgm:cxn modelId="{53B52147-8C41-42B2-985F-00CE4900B9A3}" type="presParOf" srcId="{703C4A6D-DF15-4347-A5A4-FF649E87F81D}" destId="{6DC084D0-CB07-4A4D-98FC-062810CA54D6}" srcOrd="0" destOrd="0" presId="urn:microsoft.com/office/officeart/2005/8/layout/hProcess9"/>
    <dgm:cxn modelId="{0D541345-87E4-44AD-BFF5-8AAF41729EF5}" type="presParOf" srcId="{703C4A6D-DF15-4347-A5A4-FF649E87F81D}" destId="{F9E831E7-8D2C-4609-977B-F7664C3705ED}" srcOrd="1" destOrd="0" presId="urn:microsoft.com/office/officeart/2005/8/layout/hProcess9"/>
    <dgm:cxn modelId="{89011F48-52C5-44B8-9A5E-2214DAE019E5}" type="presParOf" srcId="{F9E831E7-8D2C-4609-977B-F7664C3705ED}" destId="{19E09C5D-332C-4A11-B944-12C598834E3B}" srcOrd="0" destOrd="0" presId="urn:microsoft.com/office/officeart/2005/8/layout/hProcess9"/>
    <dgm:cxn modelId="{76D9992F-8085-4DF7-8B53-69E0216CF5C2}" type="presParOf" srcId="{F9E831E7-8D2C-4609-977B-F7664C3705ED}" destId="{31D80C42-5813-4218-B970-231DA1416C9E}" srcOrd="1" destOrd="0" presId="urn:microsoft.com/office/officeart/2005/8/layout/hProcess9"/>
    <dgm:cxn modelId="{ECA8AA67-71D9-45EC-BE87-D8809A15AC32}" type="presParOf" srcId="{F9E831E7-8D2C-4609-977B-F7664C3705ED}" destId="{E7121E53-C7BE-4212-B9D9-C90954D23A8B}" srcOrd="2" destOrd="0" presId="urn:microsoft.com/office/officeart/2005/8/layout/hProcess9"/>
    <dgm:cxn modelId="{F88F8E63-B9DF-45C4-9DB8-BE5D415A351F}" type="presParOf" srcId="{F9E831E7-8D2C-4609-977B-F7664C3705ED}" destId="{4656C6E9-BFDD-4E25-9538-648FE95A287A}" srcOrd="3" destOrd="0" presId="urn:microsoft.com/office/officeart/2005/8/layout/hProcess9"/>
    <dgm:cxn modelId="{09234361-4A49-4B0C-81DD-24663E172B2E}" type="presParOf" srcId="{F9E831E7-8D2C-4609-977B-F7664C3705ED}" destId="{8AAC0211-26E3-424B-A98D-8F68430DFF5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376E5-10C8-4544-B01A-1A5DA7AB2AC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29A0643-BC56-41BB-8D8C-CF093C7606B7}">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b="1" dirty="0" err="1" smtClean="0">
              <a:latin typeface="Times New Roman" pitchFamily="18" charset="0"/>
              <a:cs typeface="Times New Roman" pitchFamily="18" charset="0"/>
            </a:rPr>
            <a:t>Giá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truyền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thống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tốt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đẹp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DTVN</a:t>
          </a:r>
          <a:endParaRPr lang="en-US" sz="2800" b="1" dirty="0">
            <a:latin typeface="Times New Roman" pitchFamily="18" charset="0"/>
            <a:cs typeface="Times New Roman" pitchFamily="18" charset="0"/>
          </a:endParaRPr>
        </a:p>
      </dgm:t>
    </dgm:pt>
    <dgm:pt modelId="{2F13695F-AEA7-456B-A187-4A6405CDBB52}" type="parTrans" cxnId="{6EDEAF3A-3772-420C-A420-E26D16F5E76E}">
      <dgm:prSet/>
      <dgm:spPr/>
      <dgm:t>
        <a:bodyPr/>
        <a:lstStyle/>
        <a:p>
          <a:endParaRPr lang="en-US" sz="2800" b="1">
            <a:latin typeface="Times New Roman" pitchFamily="18" charset="0"/>
            <a:cs typeface="Times New Roman" pitchFamily="18" charset="0"/>
          </a:endParaRPr>
        </a:p>
      </dgm:t>
    </dgm:pt>
    <dgm:pt modelId="{00F5E0FA-3716-4BEE-A405-98B77D62D670}" type="sibTrans" cxnId="{6EDEAF3A-3772-420C-A420-E26D16F5E76E}">
      <dgm:prSet custT="1">
        <dgm:style>
          <a:lnRef idx="1">
            <a:schemeClr val="accent5"/>
          </a:lnRef>
          <a:fillRef idx="3">
            <a:schemeClr val="accent5"/>
          </a:fillRef>
          <a:effectRef idx="2">
            <a:schemeClr val="accent5"/>
          </a:effectRef>
          <a:fontRef idx="minor">
            <a:schemeClr val="lt1"/>
          </a:fontRef>
        </dgm:style>
      </dgm:prSet>
      <dgm:spPr>
        <a:ln/>
      </dgm:spPr>
      <dgm:t>
        <a:bodyPr/>
        <a:lstStyle/>
        <a:p>
          <a:endParaRPr lang="en-US" sz="2800" b="1">
            <a:latin typeface="Times New Roman" pitchFamily="18" charset="0"/>
            <a:cs typeface="Times New Roman" pitchFamily="18" charset="0"/>
          </a:endParaRPr>
        </a:p>
      </dgm:t>
    </dgm:pt>
    <dgm:pt modelId="{A928D419-7D21-4591-9986-7733940CF73F}">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800" b="1" dirty="0" err="1" smtClean="0">
              <a:latin typeface="Times New Roman" pitchFamily="18" charset="0"/>
              <a:cs typeface="Times New Roman" pitchFamily="18" charset="0"/>
            </a:rPr>
            <a:t>Tinh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hoa</a:t>
          </a:r>
          <a:r>
            <a:rPr lang="en-US" sz="2800" b="1" dirty="0" smtClean="0">
              <a:latin typeface="Times New Roman" pitchFamily="18" charset="0"/>
              <a:cs typeface="Times New Roman" pitchFamily="18" charset="0"/>
            </a:rPr>
            <a:t> VH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loại</a:t>
          </a:r>
          <a:endParaRPr lang="en-US" sz="2800" b="1" dirty="0">
            <a:latin typeface="Times New Roman" pitchFamily="18" charset="0"/>
            <a:cs typeface="Times New Roman" pitchFamily="18" charset="0"/>
          </a:endParaRPr>
        </a:p>
      </dgm:t>
    </dgm:pt>
    <dgm:pt modelId="{38C07A42-ADAF-43DA-833A-599D522358AE}" type="parTrans" cxnId="{02FC3527-F0B9-4167-A4B0-DEBA90C6866D}">
      <dgm:prSet/>
      <dgm:spPr/>
      <dgm:t>
        <a:bodyPr/>
        <a:lstStyle/>
        <a:p>
          <a:endParaRPr lang="en-US" sz="2800" b="1">
            <a:latin typeface="Times New Roman" pitchFamily="18" charset="0"/>
            <a:cs typeface="Times New Roman" pitchFamily="18" charset="0"/>
          </a:endParaRPr>
        </a:p>
      </dgm:t>
    </dgm:pt>
    <dgm:pt modelId="{A03639AF-B73D-469A-86CC-08D2C6159B1A}" type="sibTrans" cxnId="{02FC3527-F0B9-4167-A4B0-DEBA90C6866D}">
      <dgm:prSet custT="1">
        <dgm:style>
          <a:lnRef idx="0">
            <a:schemeClr val="accent4"/>
          </a:lnRef>
          <a:fillRef idx="3">
            <a:schemeClr val="accent4"/>
          </a:fillRef>
          <a:effectRef idx="3">
            <a:schemeClr val="accent4"/>
          </a:effectRef>
          <a:fontRef idx="minor">
            <a:schemeClr val="lt1"/>
          </a:fontRef>
        </dgm:style>
      </dgm:prSet>
      <dgm:spPr/>
      <dgm:t>
        <a:bodyPr/>
        <a:lstStyle/>
        <a:p>
          <a:endParaRPr lang="en-US" sz="2800" b="1">
            <a:latin typeface="Times New Roman" pitchFamily="18" charset="0"/>
            <a:cs typeface="Times New Roman" pitchFamily="18" charset="0"/>
          </a:endParaRPr>
        </a:p>
      </dgm:t>
    </dgm:pt>
    <dgm:pt modelId="{CFE59E3B-3336-4C7E-83E1-155BB425F20D}">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b="1" u="none" dirty="0" smtClean="0">
              <a:latin typeface="Times New Roman" pitchFamily="18" charset="0"/>
              <a:cs typeface="Times New Roman" pitchFamily="18" charset="0"/>
            </a:rPr>
            <a:t>CN Mac-</a:t>
          </a:r>
          <a:r>
            <a:rPr lang="en-US" sz="2800" b="1" u="none" dirty="0" err="1" smtClean="0">
              <a:latin typeface="Times New Roman" pitchFamily="18" charset="0"/>
              <a:cs typeface="Times New Roman" pitchFamily="18" charset="0"/>
            </a:rPr>
            <a:t>Lênin</a:t>
          </a:r>
          <a:endParaRPr lang="en-US" sz="2800" b="1" u="none" dirty="0">
            <a:latin typeface="Times New Roman" pitchFamily="18" charset="0"/>
            <a:cs typeface="Times New Roman" pitchFamily="18" charset="0"/>
          </a:endParaRPr>
        </a:p>
      </dgm:t>
    </dgm:pt>
    <dgm:pt modelId="{BBF00B2E-D245-495D-9445-7E6F4BCB541C}" type="parTrans" cxnId="{39BDCDDD-2F1D-4F22-9AE1-10235C5C8A60}">
      <dgm:prSet/>
      <dgm:spPr/>
      <dgm:t>
        <a:bodyPr/>
        <a:lstStyle/>
        <a:p>
          <a:endParaRPr lang="en-US" sz="2800" b="1">
            <a:latin typeface="Times New Roman" pitchFamily="18" charset="0"/>
            <a:cs typeface="Times New Roman" pitchFamily="18" charset="0"/>
          </a:endParaRPr>
        </a:p>
      </dgm:t>
    </dgm:pt>
    <dgm:pt modelId="{7334F044-F0FA-4BF7-8BC1-75B2A3AFA36B}" type="sibTrans" cxnId="{39BDCDDD-2F1D-4F22-9AE1-10235C5C8A60}">
      <dgm:prSet/>
      <dgm:spPr/>
      <dgm:t>
        <a:bodyPr/>
        <a:lstStyle/>
        <a:p>
          <a:endParaRPr lang="en-US" sz="2800" b="1">
            <a:latin typeface="Times New Roman" pitchFamily="18" charset="0"/>
            <a:cs typeface="Times New Roman" pitchFamily="18" charset="0"/>
          </a:endParaRPr>
        </a:p>
      </dgm:t>
    </dgm:pt>
    <dgm:pt modelId="{75383D22-581E-4396-AAE7-E2B6F50CC22C}" type="pres">
      <dgm:prSet presAssocID="{6DB376E5-10C8-4544-B01A-1A5DA7AB2AC4}" presName="outerComposite" presStyleCnt="0">
        <dgm:presLayoutVars>
          <dgm:chMax val="5"/>
          <dgm:dir/>
          <dgm:resizeHandles val="exact"/>
        </dgm:presLayoutVars>
      </dgm:prSet>
      <dgm:spPr/>
      <dgm:t>
        <a:bodyPr/>
        <a:lstStyle/>
        <a:p>
          <a:endParaRPr lang="en-US"/>
        </a:p>
      </dgm:t>
    </dgm:pt>
    <dgm:pt modelId="{FD65D73E-783B-4FA8-B02A-96B08850D7F5}" type="pres">
      <dgm:prSet presAssocID="{6DB376E5-10C8-4544-B01A-1A5DA7AB2AC4}" presName="dummyMaxCanvas" presStyleCnt="0">
        <dgm:presLayoutVars/>
      </dgm:prSet>
      <dgm:spPr/>
    </dgm:pt>
    <dgm:pt modelId="{3EB07C36-33ED-414E-9B1F-9F24C6346200}" type="pres">
      <dgm:prSet presAssocID="{6DB376E5-10C8-4544-B01A-1A5DA7AB2AC4}" presName="ThreeNodes_1" presStyleLbl="node1" presStyleIdx="0" presStyleCnt="3">
        <dgm:presLayoutVars>
          <dgm:bulletEnabled val="1"/>
        </dgm:presLayoutVars>
      </dgm:prSet>
      <dgm:spPr/>
      <dgm:t>
        <a:bodyPr/>
        <a:lstStyle/>
        <a:p>
          <a:endParaRPr lang="en-US"/>
        </a:p>
      </dgm:t>
    </dgm:pt>
    <dgm:pt modelId="{5DEDD77E-564B-4FFA-96E2-DB0A8A297D0D}" type="pres">
      <dgm:prSet presAssocID="{6DB376E5-10C8-4544-B01A-1A5DA7AB2AC4}" presName="ThreeNodes_2" presStyleLbl="node1" presStyleIdx="1" presStyleCnt="3">
        <dgm:presLayoutVars>
          <dgm:bulletEnabled val="1"/>
        </dgm:presLayoutVars>
      </dgm:prSet>
      <dgm:spPr/>
      <dgm:t>
        <a:bodyPr/>
        <a:lstStyle/>
        <a:p>
          <a:endParaRPr lang="en-US"/>
        </a:p>
      </dgm:t>
    </dgm:pt>
    <dgm:pt modelId="{0E35A76D-C65E-4A1F-B56A-9C0C8B0498B5}" type="pres">
      <dgm:prSet presAssocID="{6DB376E5-10C8-4544-B01A-1A5DA7AB2AC4}" presName="ThreeNodes_3" presStyleLbl="node1" presStyleIdx="2" presStyleCnt="3">
        <dgm:presLayoutVars>
          <dgm:bulletEnabled val="1"/>
        </dgm:presLayoutVars>
      </dgm:prSet>
      <dgm:spPr/>
      <dgm:t>
        <a:bodyPr/>
        <a:lstStyle/>
        <a:p>
          <a:endParaRPr lang="en-US"/>
        </a:p>
      </dgm:t>
    </dgm:pt>
    <dgm:pt modelId="{2170E1C5-B65E-4DE0-B3B6-01C1AD4E1A04}" type="pres">
      <dgm:prSet presAssocID="{6DB376E5-10C8-4544-B01A-1A5DA7AB2AC4}" presName="ThreeConn_1-2" presStyleLbl="fgAccFollowNode1" presStyleIdx="0" presStyleCnt="2">
        <dgm:presLayoutVars>
          <dgm:bulletEnabled val="1"/>
        </dgm:presLayoutVars>
      </dgm:prSet>
      <dgm:spPr/>
      <dgm:t>
        <a:bodyPr/>
        <a:lstStyle/>
        <a:p>
          <a:endParaRPr lang="en-US"/>
        </a:p>
      </dgm:t>
    </dgm:pt>
    <dgm:pt modelId="{A90CADD3-60AC-4A48-BC2A-844B000D0123}" type="pres">
      <dgm:prSet presAssocID="{6DB376E5-10C8-4544-B01A-1A5DA7AB2AC4}" presName="ThreeConn_2-3" presStyleLbl="fgAccFollowNode1" presStyleIdx="1" presStyleCnt="2">
        <dgm:presLayoutVars>
          <dgm:bulletEnabled val="1"/>
        </dgm:presLayoutVars>
      </dgm:prSet>
      <dgm:spPr/>
      <dgm:t>
        <a:bodyPr/>
        <a:lstStyle/>
        <a:p>
          <a:endParaRPr lang="en-US"/>
        </a:p>
      </dgm:t>
    </dgm:pt>
    <dgm:pt modelId="{FA4224F7-6398-4F04-A55A-A6518A1CE25C}" type="pres">
      <dgm:prSet presAssocID="{6DB376E5-10C8-4544-B01A-1A5DA7AB2AC4}" presName="ThreeNodes_1_text" presStyleLbl="node1" presStyleIdx="2" presStyleCnt="3">
        <dgm:presLayoutVars>
          <dgm:bulletEnabled val="1"/>
        </dgm:presLayoutVars>
      </dgm:prSet>
      <dgm:spPr/>
      <dgm:t>
        <a:bodyPr/>
        <a:lstStyle/>
        <a:p>
          <a:endParaRPr lang="en-US"/>
        </a:p>
      </dgm:t>
    </dgm:pt>
    <dgm:pt modelId="{B2603863-1190-4673-914B-CDEE73E09AAF}" type="pres">
      <dgm:prSet presAssocID="{6DB376E5-10C8-4544-B01A-1A5DA7AB2AC4}" presName="ThreeNodes_2_text" presStyleLbl="node1" presStyleIdx="2" presStyleCnt="3">
        <dgm:presLayoutVars>
          <dgm:bulletEnabled val="1"/>
        </dgm:presLayoutVars>
      </dgm:prSet>
      <dgm:spPr/>
      <dgm:t>
        <a:bodyPr/>
        <a:lstStyle/>
        <a:p>
          <a:endParaRPr lang="en-US"/>
        </a:p>
      </dgm:t>
    </dgm:pt>
    <dgm:pt modelId="{596C098D-4E3B-4A62-AFB3-B5FF5CE56CA5}" type="pres">
      <dgm:prSet presAssocID="{6DB376E5-10C8-4544-B01A-1A5DA7AB2AC4}" presName="ThreeNodes_3_text" presStyleLbl="node1" presStyleIdx="2" presStyleCnt="3">
        <dgm:presLayoutVars>
          <dgm:bulletEnabled val="1"/>
        </dgm:presLayoutVars>
      </dgm:prSet>
      <dgm:spPr/>
      <dgm:t>
        <a:bodyPr/>
        <a:lstStyle/>
        <a:p>
          <a:endParaRPr lang="en-US"/>
        </a:p>
      </dgm:t>
    </dgm:pt>
  </dgm:ptLst>
  <dgm:cxnLst>
    <dgm:cxn modelId="{298A1A06-51E5-4193-AB3D-DDBF12AD661B}" type="presOf" srcId="{00F5E0FA-3716-4BEE-A405-98B77D62D670}" destId="{2170E1C5-B65E-4DE0-B3B6-01C1AD4E1A04}" srcOrd="0" destOrd="0" presId="urn:microsoft.com/office/officeart/2005/8/layout/vProcess5"/>
    <dgm:cxn modelId="{CC50210B-29C5-4FF8-ADC2-DB6AF93DECF4}" type="presOf" srcId="{A928D419-7D21-4591-9986-7733940CF73F}" destId="{B2603863-1190-4673-914B-CDEE73E09AAF}" srcOrd="1" destOrd="0" presId="urn:microsoft.com/office/officeart/2005/8/layout/vProcess5"/>
    <dgm:cxn modelId="{F1759D42-662C-41C0-BA2F-E3F76DABD0FD}" type="presOf" srcId="{A03639AF-B73D-469A-86CC-08D2C6159B1A}" destId="{A90CADD3-60AC-4A48-BC2A-844B000D0123}" srcOrd="0" destOrd="0" presId="urn:microsoft.com/office/officeart/2005/8/layout/vProcess5"/>
    <dgm:cxn modelId="{6EDEAF3A-3772-420C-A420-E26D16F5E76E}" srcId="{6DB376E5-10C8-4544-B01A-1A5DA7AB2AC4}" destId="{D29A0643-BC56-41BB-8D8C-CF093C7606B7}" srcOrd="0" destOrd="0" parTransId="{2F13695F-AEA7-456B-A187-4A6405CDBB52}" sibTransId="{00F5E0FA-3716-4BEE-A405-98B77D62D670}"/>
    <dgm:cxn modelId="{BF36EC2A-AD51-4921-9A68-95D6A1D7AF3B}" type="presOf" srcId="{CFE59E3B-3336-4C7E-83E1-155BB425F20D}" destId="{596C098D-4E3B-4A62-AFB3-B5FF5CE56CA5}" srcOrd="1" destOrd="0" presId="urn:microsoft.com/office/officeart/2005/8/layout/vProcess5"/>
    <dgm:cxn modelId="{B9241ED5-51A0-4F03-B7CF-190E37F9AE7C}" type="presOf" srcId="{CFE59E3B-3336-4C7E-83E1-155BB425F20D}" destId="{0E35A76D-C65E-4A1F-B56A-9C0C8B0498B5}" srcOrd="0" destOrd="0" presId="urn:microsoft.com/office/officeart/2005/8/layout/vProcess5"/>
    <dgm:cxn modelId="{02FC3527-F0B9-4167-A4B0-DEBA90C6866D}" srcId="{6DB376E5-10C8-4544-B01A-1A5DA7AB2AC4}" destId="{A928D419-7D21-4591-9986-7733940CF73F}" srcOrd="1" destOrd="0" parTransId="{38C07A42-ADAF-43DA-833A-599D522358AE}" sibTransId="{A03639AF-B73D-469A-86CC-08D2C6159B1A}"/>
    <dgm:cxn modelId="{34B9E8CF-9E9E-490A-BCE1-3D302857A48C}" type="presOf" srcId="{D29A0643-BC56-41BB-8D8C-CF093C7606B7}" destId="{FA4224F7-6398-4F04-A55A-A6518A1CE25C}" srcOrd="1" destOrd="0" presId="urn:microsoft.com/office/officeart/2005/8/layout/vProcess5"/>
    <dgm:cxn modelId="{39BDCDDD-2F1D-4F22-9AE1-10235C5C8A60}" srcId="{6DB376E5-10C8-4544-B01A-1A5DA7AB2AC4}" destId="{CFE59E3B-3336-4C7E-83E1-155BB425F20D}" srcOrd="2" destOrd="0" parTransId="{BBF00B2E-D245-495D-9445-7E6F4BCB541C}" sibTransId="{7334F044-F0FA-4BF7-8BC1-75B2A3AFA36B}"/>
    <dgm:cxn modelId="{CC1731D2-C3CF-4967-B912-FF6AF80D8009}" type="presOf" srcId="{D29A0643-BC56-41BB-8D8C-CF093C7606B7}" destId="{3EB07C36-33ED-414E-9B1F-9F24C6346200}" srcOrd="0" destOrd="0" presId="urn:microsoft.com/office/officeart/2005/8/layout/vProcess5"/>
    <dgm:cxn modelId="{9957038F-77D8-4ED5-BB40-CC8D03944FF3}" type="presOf" srcId="{6DB376E5-10C8-4544-B01A-1A5DA7AB2AC4}" destId="{75383D22-581E-4396-AAE7-E2B6F50CC22C}" srcOrd="0" destOrd="0" presId="urn:microsoft.com/office/officeart/2005/8/layout/vProcess5"/>
    <dgm:cxn modelId="{E086DF42-C0AA-46F2-B2CC-ACFE495CA1BE}" type="presOf" srcId="{A928D419-7D21-4591-9986-7733940CF73F}" destId="{5DEDD77E-564B-4FFA-96E2-DB0A8A297D0D}" srcOrd="0" destOrd="0" presId="urn:microsoft.com/office/officeart/2005/8/layout/vProcess5"/>
    <dgm:cxn modelId="{1525BA81-92CC-4459-98D8-3D591010F096}" type="presParOf" srcId="{75383D22-581E-4396-AAE7-E2B6F50CC22C}" destId="{FD65D73E-783B-4FA8-B02A-96B08850D7F5}" srcOrd="0" destOrd="0" presId="urn:microsoft.com/office/officeart/2005/8/layout/vProcess5"/>
    <dgm:cxn modelId="{3A136A07-D653-4F17-B9A6-ED8624E7B6D2}" type="presParOf" srcId="{75383D22-581E-4396-AAE7-E2B6F50CC22C}" destId="{3EB07C36-33ED-414E-9B1F-9F24C6346200}" srcOrd="1" destOrd="0" presId="urn:microsoft.com/office/officeart/2005/8/layout/vProcess5"/>
    <dgm:cxn modelId="{98A3998B-E64D-49CC-8914-D6AA0E6E5CAB}" type="presParOf" srcId="{75383D22-581E-4396-AAE7-E2B6F50CC22C}" destId="{5DEDD77E-564B-4FFA-96E2-DB0A8A297D0D}" srcOrd="2" destOrd="0" presId="urn:microsoft.com/office/officeart/2005/8/layout/vProcess5"/>
    <dgm:cxn modelId="{39798718-1D7B-49F9-8572-55DD3A7B6F8F}" type="presParOf" srcId="{75383D22-581E-4396-AAE7-E2B6F50CC22C}" destId="{0E35A76D-C65E-4A1F-B56A-9C0C8B0498B5}" srcOrd="3" destOrd="0" presId="urn:microsoft.com/office/officeart/2005/8/layout/vProcess5"/>
    <dgm:cxn modelId="{40D62707-4E85-4FAA-9158-0C481FBF677A}" type="presParOf" srcId="{75383D22-581E-4396-AAE7-E2B6F50CC22C}" destId="{2170E1C5-B65E-4DE0-B3B6-01C1AD4E1A04}" srcOrd="4" destOrd="0" presId="urn:microsoft.com/office/officeart/2005/8/layout/vProcess5"/>
    <dgm:cxn modelId="{CC53AD76-8EBB-42BC-BE28-9754516C0586}" type="presParOf" srcId="{75383D22-581E-4396-AAE7-E2B6F50CC22C}" destId="{A90CADD3-60AC-4A48-BC2A-844B000D0123}" srcOrd="5" destOrd="0" presId="urn:microsoft.com/office/officeart/2005/8/layout/vProcess5"/>
    <dgm:cxn modelId="{55FE5E10-66E9-4B5B-943E-B9F12541D2DB}" type="presParOf" srcId="{75383D22-581E-4396-AAE7-E2B6F50CC22C}" destId="{FA4224F7-6398-4F04-A55A-A6518A1CE25C}" srcOrd="6" destOrd="0" presId="urn:microsoft.com/office/officeart/2005/8/layout/vProcess5"/>
    <dgm:cxn modelId="{EC853F56-5161-4739-883A-31B577DEDC3A}" type="presParOf" srcId="{75383D22-581E-4396-AAE7-E2B6F50CC22C}" destId="{B2603863-1190-4673-914B-CDEE73E09AAF}" srcOrd="7" destOrd="0" presId="urn:microsoft.com/office/officeart/2005/8/layout/vProcess5"/>
    <dgm:cxn modelId="{85AD1C0B-3927-49C7-8A35-DC8AFA1573E4}" type="presParOf" srcId="{75383D22-581E-4396-AAE7-E2B6F50CC22C}" destId="{596C098D-4E3B-4A62-AFB3-B5FF5CE56CA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FB8BF4-468B-4201-BD82-7D8ABC077FB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DB253AB-76F5-4094-B25E-26D89E38F15F}">
      <dgm:prSet phldrT="[Text]"/>
      <dgm:spPr>
        <a:solidFill>
          <a:srgbClr val="FF99FF"/>
        </a:solidFill>
      </dgm:spPr>
      <dgm:t>
        <a:bodyPr/>
        <a:lstStyle/>
        <a:p>
          <a:r>
            <a:rPr lang="en-US" dirty="0" smtClean="0">
              <a:solidFill>
                <a:schemeClr val="tx1"/>
              </a:solidFill>
              <a:latin typeface="Times New Roman" pitchFamily="18" charset="0"/>
              <a:cs typeface="Times New Roman" pitchFamily="18" charset="0"/>
            </a:rPr>
            <a:t>CMVS </a:t>
          </a: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bộ</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CMTG</a:t>
          </a:r>
          <a:endParaRPr lang="en-US" dirty="0">
            <a:solidFill>
              <a:schemeClr val="tx1"/>
            </a:solidFill>
            <a:latin typeface="Times New Roman" pitchFamily="18" charset="0"/>
            <a:cs typeface="Times New Roman" pitchFamily="18" charset="0"/>
          </a:endParaRPr>
        </a:p>
      </dgm:t>
    </dgm:pt>
    <dgm:pt modelId="{1F7D1410-4E33-4393-BFB1-2D18C7462049}" type="parTrans" cxnId="{6B873D7D-5026-4AB5-83F9-2B2E6F987021}">
      <dgm:prSet/>
      <dgm:spPr/>
      <dgm:t>
        <a:bodyPr/>
        <a:lstStyle/>
        <a:p>
          <a:endParaRPr lang="en-US">
            <a:latin typeface="Times New Roman" pitchFamily="18" charset="0"/>
            <a:cs typeface="Times New Roman" pitchFamily="18" charset="0"/>
          </a:endParaRPr>
        </a:p>
      </dgm:t>
    </dgm:pt>
    <dgm:pt modelId="{A9268BC7-24F3-4BE7-AE52-4D28068F25E5}" type="sibTrans" cxnId="{6B873D7D-5026-4AB5-83F9-2B2E6F987021}">
      <dgm:prSet/>
      <dgm:spPr>
        <a:ln w="38100"/>
      </dgm:spPr>
      <dgm:t>
        <a:bodyPr/>
        <a:lstStyle/>
        <a:p>
          <a:endParaRPr lang="en-US">
            <a:latin typeface="Times New Roman" pitchFamily="18" charset="0"/>
            <a:cs typeface="Times New Roman" pitchFamily="18" charset="0"/>
          </a:endParaRPr>
        </a:p>
      </dgm:t>
    </dgm:pt>
    <dgm:pt modelId="{8D3CA671-1454-42A6-9CE6-54E2EC8E010B}">
      <dgm:prSet phldrT="[Text]"/>
      <dgm:spPr>
        <a:solidFill>
          <a:srgbClr val="99FFCC"/>
        </a:solidFill>
      </dgm:spPr>
      <dgm:t>
        <a:bodyPr/>
        <a:lstStyle/>
        <a:p>
          <a:r>
            <a:rPr lang="en-US" dirty="0" smtClean="0">
              <a:solidFill>
                <a:schemeClr val="tx1"/>
              </a:solidFill>
              <a:latin typeface="Times New Roman" pitchFamily="18" charset="0"/>
              <a:cs typeface="Times New Roman" pitchFamily="18" charset="0"/>
            </a:rPr>
            <a:t>CMVS ở </a:t>
          </a:r>
          <a:r>
            <a:rPr lang="en-US" dirty="0" err="1" smtClean="0">
              <a:solidFill>
                <a:schemeClr val="tx1"/>
              </a:solidFill>
              <a:latin typeface="Times New Roman" pitchFamily="18" charset="0"/>
              <a:cs typeface="Times New Roman" pitchFamily="18" charset="0"/>
            </a:rPr>
            <a:t>thuộc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địa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và</a:t>
          </a:r>
          <a:r>
            <a:rPr lang="en-US" dirty="0" smtClean="0">
              <a:solidFill>
                <a:schemeClr val="tx1"/>
              </a:solidFill>
              <a:latin typeface="Times New Roman" pitchFamily="18" charset="0"/>
              <a:cs typeface="Times New Roman" pitchFamily="18" charset="0"/>
            </a:rPr>
            <a:t> CMVS ở </a:t>
          </a:r>
          <a:r>
            <a:rPr lang="en-US" dirty="0" err="1" smtClean="0">
              <a:solidFill>
                <a:schemeClr val="tx1"/>
              </a:solidFill>
              <a:latin typeface="Times New Roman" pitchFamily="18" charset="0"/>
              <a:cs typeface="Times New Roman" pitchFamily="18" charset="0"/>
            </a:rPr>
            <a:t>chính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quốc</a:t>
          </a:r>
          <a:endParaRPr lang="en-US" dirty="0">
            <a:solidFill>
              <a:schemeClr val="tx1"/>
            </a:solidFill>
            <a:latin typeface="Times New Roman" pitchFamily="18" charset="0"/>
            <a:cs typeface="Times New Roman" pitchFamily="18" charset="0"/>
          </a:endParaRPr>
        </a:p>
      </dgm:t>
    </dgm:pt>
    <dgm:pt modelId="{290BBCFE-0AE1-45FE-8CF4-6903C64D23DD}" type="parTrans" cxnId="{4CB96225-9411-48AB-9563-211437483876}">
      <dgm:prSet/>
      <dgm:spPr/>
      <dgm:t>
        <a:bodyPr/>
        <a:lstStyle/>
        <a:p>
          <a:endParaRPr lang="en-US">
            <a:latin typeface="Times New Roman" pitchFamily="18" charset="0"/>
            <a:cs typeface="Times New Roman" pitchFamily="18" charset="0"/>
          </a:endParaRPr>
        </a:p>
      </dgm:t>
    </dgm:pt>
    <dgm:pt modelId="{802FE1D4-CCE7-4A48-A57D-0293CABC4533}" type="sibTrans" cxnId="{4CB96225-9411-48AB-9563-211437483876}">
      <dgm:prSet/>
      <dgm:spPr>
        <a:ln w="38100"/>
      </dgm:spPr>
      <dgm:t>
        <a:bodyPr/>
        <a:lstStyle/>
        <a:p>
          <a:endParaRPr lang="en-US">
            <a:latin typeface="Times New Roman" pitchFamily="18" charset="0"/>
            <a:cs typeface="Times New Roman" pitchFamily="18" charset="0"/>
          </a:endParaRPr>
        </a:p>
      </dgm:t>
    </dgm:pt>
    <dgm:pt modelId="{7671517C-CBBB-4A20-B22D-27D0309A2BF8}">
      <dgm:prSet phldrT="[Text]"/>
      <dgm:spPr>
        <a:solidFill>
          <a:srgbClr val="FFFF99"/>
        </a:solidFill>
      </dgm:spPr>
      <dgm:t>
        <a:bodyPr/>
        <a:lstStyle/>
        <a:p>
          <a:r>
            <a:rPr lang="en-US" dirty="0" smtClean="0">
              <a:solidFill>
                <a:schemeClr val="tx1"/>
              </a:solidFill>
              <a:latin typeface="Times New Roman" pitchFamily="18" charset="0"/>
              <a:cs typeface="Times New Roman" pitchFamily="18" charset="0"/>
            </a:rPr>
            <a:t>XD </a:t>
          </a:r>
          <a:r>
            <a:rPr lang="en-US" dirty="0" err="1" smtClean="0">
              <a:solidFill>
                <a:schemeClr val="tx1"/>
              </a:solidFill>
              <a:latin typeface="Times New Roman" pitchFamily="18" charset="0"/>
              <a:cs typeface="Times New Roman" pitchFamily="18" charset="0"/>
            </a:rPr>
            <a:t>khối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Công-Nông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làm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lực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cho</a:t>
          </a:r>
          <a:r>
            <a:rPr lang="en-US" dirty="0" smtClean="0">
              <a:solidFill>
                <a:schemeClr val="tx1"/>
              </a:solidFill>
              <a:latin typeface="Times New Roman" pitchFamily="18" charset="0"/>
              <a:cs typeface="Times New Roman" pitchFamily="18" charset="0"/>
            </a:rPr>
            <a:t> CM</a:t>
          </a:r>
          <a:endParaRPr lang="en-US" dirty="0">
            <a:solidFill>
              <a:schemeClr val="tx1"/>
            </a:solidFill>
            <a:latin typeface="Times New Roman" pitchFamily="18" charset="0"/>
            <a:cs typeface="Times New Roman" pitchFamily="18" charset="0"/>
          </a:endParaRPr>
        </a:p>
      </dgm:t>
    </dgm:pt>
    <dgm:pt modelId="{3BD5B59D-98A9-4265-9C46-28FBA975CE88}" type="parTrans" cxnId="{EB063353-A221-43BE-9862-F79DA21D587B}">
      <dgm:prSet/>
      <dgm:spPr/>
      <dgm:t>
        <a:bodyPr/>
        <a:lstStyle/>
        <a:p>
          <a:endParaRPr lang="en-US">
            <a:latin typeface="Times New Roman" pitchFamily="18" charset="0"/>
            <a:cs typeface="Times New Roman" pitchFamily="18" charset="0"/>
          </a:endParaRPr>
        </a:p>
      </dgm:t>
    </dgm:pt>
    <dgm:pt modelId="{05A95A1E-06D8-468B-A4D9-87A196A8DFDE}" type="sibTrans" cxnId="{EB063353-A221-43BE-9862-F79DA21D587B}">
      <dgm:prSet/>
      <dgm:spPr>
        <a:ln w="38100"/>
      </dgm:spPr>
      <dgm:t>
        <a:bodyPr/>
        <a:lstStyle/>
        <a:p>
          <a:endParaRPr lang="en-US">
            <a:latin typeface="Times New Roman" pitchFamily="18" charset="0"/>
            <a:cs typeface="Times New Roman" pitchFamily="18" charset="0"/>
          </a:endParaRPr>
        </a:p>
      </dgm:t>
    </dgm:pt>
    <dgm:pt modelId="{7305CF21-EB6F-4177-9740-E6DFE8FCB5F5}">
      <dgm:prSet phldrT="[Text]"/>
      <dgm:spPr>
        <a:solidFill>
          <a:schemeClr val="accent3"/>
        </a:solidFill>
      </dgm:spPr>
      <dgm:t>
        <a:bodyPr/>
        <a:lstStyle/>
        <a:p>
          <a:r>
            <a:rPr lang="en-US" dirty="0" err="1" smtClean="0">
              <a:solidFill>
                <a:schemeClr val="tx1"/>
              </a:solidFill>
              <a:latin typeface="Times New Roman" pitchFamily="18" charset="0"/>
              <a:cs typeface="Times New Roman" pitchFamily="18" charset="0"/>
            </a:rPr>
            <a:t>Có</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Đảng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lãnh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đạo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theo</a:t>
          </a:r>
          <a:r>
            <a:rPr lang="en-US" dirty="0" smtClean="0">
              <a:solidFill>
                <a:schemeClr val="tx1"/>
              </a:solidFill>
              <a:latin typeface="Times New Roman" pitchFamily="18" charset="0"/>
              <a:cs typeface="Times New Roman" pitchFamily="18" charset="0"/>
            </a:rPr>
            <a:t> CN M-L</a:t>
          </a:r>
          <a:endParaRPr lang="en-US" dirty="0">
            <a:solidFill>
              <a:schemeClr val="tx1"/>
            </a:solidFill>
            <a:latin typeface="Times New Roman" pitchFamily="18" charset="0"/>
            <a:cs typeface="Times New Roman" pitchFamily="18" charset="0"/>
          </a:endParaRPr>
        </a:p>
      </dgm:t>
    </dgm:pt>
    <dgm:pt modelId="{01E71827-E069-432E-8FC5-2203E4C6653A}" type="parTrans" cxnId="{037CDE16-D36C-4559-8088-E1AE7CFB2E2A}">
      <dgm:prSet/>
      <dgm:spPr/>
      <dgm:t>
        <a:bodyPr/>
        <a:lstStyle/>
        <a:p>
          <a:endParaRPr lang="en-US">
            <a:latin typeface="Times New Roman" pitchFamily="18" charset="0"/>
            <a:cs typeface="Times New Roman" pitchFamily="18" charset="0"/>
          </a:endParaRPr>
        </a:p>
      </dgm:t>
    </dgm:pt>
    <dgm:pt modelId="{75C9B599-A459-4B9E-8E7B-CC570BA70431}" type="sibTrans" cxnId="{037CDE16-D36C-4559-8088-E1AE7CFB2E2A}">
      <dgm:prSet/>
      <dgm:spPr>
        <a:ln w="38100"/>
      </dgm:spPr>
      <dgm:t>
        <a:bodyPr/>
        <a:lstStyle/>
        <a:p>
          <a:endParaRPr lang="en-US">
            <a:latin typeface="Times New Roman" pitchFamily="18" charset="0"/>
            <a:cs typeface="Times New Roman" pitchFamily="18" charset="0"/>
          </a:endParaRPr>
        </a:p>
      </dgm:t>
    </dgm:pt>
    <dgm:pt modelId="{C8E68EEB-69F5-4CF0-950B-D89BE15B000B}">
      <dgm:prSet phldrT="[Text]"/>
      <dgm:spPr>
        <a:solidFill>
          <a:schemeClr val="accent4">
            <a:lumMod val="60000"/>
            <a:lumOff val="40000"/>
          </a:schemeClr>
        </a:solidFill>
      </dgm:spPr>
      <dgm:t>
        <a:bodyPr/>
        <a:lstStyle/>
        <a:p>
          <a:r>
            <a:rPr lang="en-US" dirty="0" smtClean="0">
              <a:solidFill>
                <a:schemeClr val="tx1"/>
              </a:solidFill>
              <a:latin typeface="Times New Roman" pitchFamily="18" charset="0"/>
              <a:cs typeface="Times New Roman" pitchFamily="18" charset="0"/>
            </a:rPr>
            <a:t>CM </a:t>
          </a:r>
          <a:r>
            <a:rPr lang="en-US" dirty="0" err="1" smtClean="0">
              <a:solidFill>
                <a:schemeClr val="tx1"/>
              </a:solidFill>
              <a:latin typeface="Times New Roman" pitchFamily="18" charset="0"/>
              <a:cs typeface="Times New Roman" pitchFamily="18" charset="0"/>
            </a:rPr>
            <a:t>là</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sự</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nghiệp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quần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chúng</a:t>
          </a:r>
          <a:endParaRPr lang="en-US" dirty="0">
            <a:solidFill>
              <a:schemeClr val="tx1"/>
            </a:solidFill>
            <a:latin typeface="Times New Roman" pitchFamily="18" charset="0"/>
            <a:cs typeface="Times New Roman" pitchFamily="18" charset="0"/>
          </a:endParaRPr>
        </a:p>
      </dgm:t>
    </dgm:pt>
    <dgm:pt modelId="{51991856-5667-40DE-A24D-0C9774AB68A5}" type="parTrans" cxnId="{F5627368-1DD6-43D2-BC6D-D652D5CC77A1}">
      <dgm:prSet/>
      <dgm:spPr/>
      <dgm:t>
        <a:bodyPr/>
        <a:lstStyle/>
        <a:p>
          <a:endParaRPr lang="en-US">
            <a:latin typeface="Times New Roman" pitchFamily="18" charset="0"/>
            <a:cs typeface="Times New Roman" pitchFamily="18" charset="0"/>
          </a:endParaRPr>
        </a:p>
      </dgm:t>
    </dgm:pt>
    <dgm:pt modelId="{22CE9792-C8D7-47B0-8251-8369905E4A9A}" type="sibTrans" cxnId="{F5627368-1DD6-43D2-BC6D-D652D5CC77A1}">
      <dgm:prSet/>
      <dgm:spPr>
        <a:ln w="38100"/>
      </dgm:spPr>
      <dgm:t>
        <a:bodyPr/>
        <a:lstStyle/>
        <a:p>
          <a:endParaRPr lang="en-US">
            <a:latin typeface="Times New Roman" pitchFamily="18" charset="0"/>
            <a:cs typeface="Times New Roman" pitchFamily="18" charset="0"/>
          </a:endParaRPr>
        </a:p>
      </dgm:t>
    </dgm:pt>
    <dgm:pt modelId="{E2C85302-2E1A-434D-85E0-2BEC3EFA6924}" type="pres">
      <dgm:prSet presAssocID="{58FB8BF4-468B-4201-BD82-7D8ABC077FB5}" presName="cycle" presStyleCnt="0">
        <dgm:presLayoutVars>
          <dgm:dir/>
          <dgm:resizeHandles val="exact"/>
        </dgm:presLayoutVars>
      </dgm:prSet>
      <dgm:spPr/>
      <dgm:t>
        <a:bodyPr/>
        <a:lstStyle/>
        <a:p>
          <a:endParaRPr lang="en-US"/>
        </a:p>
      </dgm:t>
    </dgm:pt>
    <dgm:pt modelId="{0E39D68C-E070-4FCA-8909-01836DD1FB95}" type="pres">
      <dgm:prSet presAssocID="{3DB253AB-76F5-4094-B25E-26D89E38F15F}" presName="node" presStyleLbl="node1" presStyleIdx="0" presStyleCnt="5" custScaleX="121666" custScaleY="112985" custRadScaleRad="93898" custRadScaleInc="784">
        <dgm:presLayoutVars>
          <dgm:bulletEnabled val="1"/>
        </dgm:presLayoutVars>
      </dgm:prSet>
      <dgm:spPr/>
      <dgm:t>
        <a:bodyPr/>
        <a:lstStyle/>
        <a:p>
          <a:endParaRPr lang="en-US"/>
        </a:p>
      </dgm:t>
    </dgm:pt>
    <dgm:pt modelId="{5F8FDDD0-EC7B-42E3-B72B-E56BE14A5777}" type="pres">
      <dgm:prSet presAssocID="{3DB253AB-76F5-4094-B25E-26D89E38F15F}" presName="spNode" presStyleCnt="0"/>
      <dgm:spPr/>
    </dgm:pt>
    <dgm:pt modelId="{848DA1EF-96CF-41D8-B5A0-49D708A3EFC1}" type="pres">
      <dgm:prSet presAssocID="{A9268BC7-24F3-4BE7-AE52-4D28068F25E5}" presName="sibTrans" presStyleLbl="sibTrans1D1" presStyleIdx="0" presStyleCnt="5"/>
      <dgm:spPr/>
      <dgm:t>
        <a:bodyPr/>
        <a:lstStyle/>
        <a:p>
          <a:endParaRPr lang="en-US"/>
        </a:p>
      </dgm:t>
    </dgm:pt>
    <dgm:pt modelId="{C0C0F8CF-D7B2-409A-AC49-7D9E76C26B9E}" type="pres">
      <dgm:prSet presAssocID="{8D3CA671-1454-42A6-9CE6-54E2EC8E010B}" presName="node" presStyleLbl="node1" presStyleIdx="1" presStyleCnt="5" custScaleX="117022" custScaleY="114970" custRadScaleRad="98670" custRadScaleInc="10634">
        <dgm:presLayoutVars>
          <dgm:bulletEnabled val="1"/>
        </dgm:presLayoutVars>
      </dgm:prSet>
      <dgm:spPr/>
      <dgm:t>
        <a:bodyPr/>
        <a:lstStyle/>
        <a:p>
          <a:endParaRPr lang="en-US"/>
        </a:p>
      </dgm:t>
    </dgm:pt>
    <dgm:pt modelId="{B6774D9F-7A99-4280-B632-F84B8DAD03EA}" type="pres">
      <dgm:prSet presAssocID="{8D3CA671-1454-42A6-9CE6-54E2EC8E010B}" presName="spNode" presStyleCnt="0"/>
      <dgm:spPr/>
    </dgm:pt>
    <dgm:pt modelId="{00F5EF49-B64C-4B67-B58B-899D7D78196E}" type="pres">
      <dgm:prSet presAssocID="{802FE1D4-CCE7-4A48-A57D-0293CABC4533}" presName="sibTrans" presStyleLbl="sibTrans1D1" presStyleIdx="1" presStyleCnt="5"/>
      <dgm:spPr/>
      <dgm:t>
        <a:bodyPr/>
        <a:lstStyle/>
        <a:p>
          <a:endParaRPr lang="en-US"/>
        </a:p>
      </dgm:t>
    </dgm:pt>
    <dgm:pt modelId="{892E38CF-A376-466C-BBEB-0354719FF1F4}" type="pres">
      <dgm:prSet presAssocID="{7671517C-CBBB-4A20-B22D-27D0309A2BF8}" presName="node" presStyleLbl="node1" presStyleIdx="2" presStyleCnt="5" custScaleX="127361" custScaleY="122822" custRadScaleRad="99764" custRadScaleInc="-18907">
        <dgm:presLayoutVars>
          <dgm:bulletEnabled val="1"/>
        </dgm:presLayoutVars>
      </dgm:prSet>
      <dgm:spPr/>
      <dgm:t>
        <a:bodyPr/>
        <a:lstStyle/>
        <a:p>
          <a:endParaRPr lang="en-US"/>
        </a:p>
      </dgm:t>
    </dgm:pt>
    <dgm:pt modelId="{142CAB08-E5A1-4182-97EB-B1334974FF83}" type="pres">
      <dgm:prSet presAssocID="{7671517C-CBBB-4A20-B22D-27D0309A2BF8}" presName="spNode" presStyleCnt="0"/>
      <dgm:spPr/>
    </dgm:pt>
    <dgm:pt modelId="{BB00F991-F763-4453-84A2-7E4191FA5395}" type="pres">
      <dgm:prSet presAssocID="{05A95A1E-06D8-468B-A4D9-87A196A8DFDE}" presName="sibTrans" presStyleLbl="sibTrans1D1" presStyleIdx="2" presStyleCnt="5"/>
      <dgm:spPr/>
      <dgm:t>
        <a:bodyPr/>
        <a:lstStyle/>
        <a:p>
          <a:endParaRPr lang="en-US"/>
        </a:p>
      </dgm:t>
    </dgm:pt>
    <dgm:pt modelId="{94AB1210-4C49-40EC-9160-E7570706DF6F}" type="pres">
      <dgm:prSet presAssocID="{7305CF21-EB6F-4177-9740-E6DFE8FCB5F5}" presName="node" presStyleLbl="node1" presStyleIdx="3" presStyleCnt="5" custScaleX="123207" custScaleY="127528" custRadScaleRad="100552" custRadScaleInc="25297">
        <dgm:presLayoutVars>
          <dgm:bulletEnabled val="1"/>
        </dgm:presLayoutVars>
      </dgm:prSet>
      <dgm:spPr/>
      <dgm:t>
        <a:bodyPr/>
        <a:lstStyle/>
        <a:p>
          <a:endParaRPr lang="en-US"/>
        </a:p>
      </dgm:t>
    </dgm:pt>
    <dgm:pt modelId="{76B67AA1-C015-4B1E-A864-8DBFD8CF0055}" type="pres">
      <dgm:prSet presAssocID="{7305CF21-EB6F-4177-9740-E6DFE8FCB5F5}" presName="spNode" presStyleCnt="0"/>
      <dgm:spPr/>
    </dgm:pt>
    <dgm:pt modelId="{3143EA15-12DC-4041-88C7-1F85DD1F82A0}" type="pres">
      <dgm:prSet presAssocID="{75C9B599-A459-4B9E-8E7B-CC570BA70431}" presName="sibTrans" presStyleLbl="sibTrans1D1" presStyleIdx="3" presStyleCnt="5"/>
      <dgm:spPr/>
      <dgm:t>
        <a:bodyPr/>
        <a:lstStyle/>
        <a:p>
          <a:endParaRPr lang="en-US"/>
        </a:p>
      </dgm:t>
    </dgm:pt>
    <dgm:pt modelId="{72052511-DA0C-4E43-BE05-CBE00BF47600}" type="pres">
      <dgm:prSet presAssocID="{C8E68EEB-69F5-4CF0-950B-D89BE15B000B}" presName="node" presStyleLbl="node1" presStyleIdx="4" presStyleCnt="5" custScaleX="135193" custScaleY="115630" custRadScaleRad="98670" custRadScaleInc="-10634">
        <dgm:presLayoutVars>
          <dgm:bulletEnabled val="1"/>
        </dgm:presLayoutVars>
      </dgm:prSet>
      <dgm:spPr/>
      <dgm:t>
        <a:bodyPr/>
        <a:lstStyle/>
        <a:p>
          <a:endParaRPr lang="en-US"/>
        </a:p>
      </dgm:t>
    </dgm:pt>
    <dgm:pt modelId="{AB198A7B-428D-4F5E-9D0B-DFCDBDBDA47B}" type="pres">
      <dgm:prSet presAssocID="{C8E68EEB-69F5-4CF0-950B-D89BE15B000B}" presName="spNode" presStyleCnt="0"/>
      <dgm:spPr/>
    </dgm:pt>
    <dgm:pt modelId="{0BBD7090-398C-4A45-884A-7B4FFDF7487B}" type="pres">
      <dgm:prSet presAssocID="{22CE9792-C8D7-47B0-8251-8369905E4A9A}" presName="sibTrans" presStyleLbl="sibTrans1D1" presStyleIdx="4" presStyleCnt="5"/>
      <dgm:spPr/>
      <dgm:t>
        <a:bodyPr/>
        <a:lstStyle/>
        <a:p>
          <a:endParaRPr lang="en-US"/>
        </a:p>
      </dgm:t>
    </dgm:pt>
  </dgm:ptLst>
  <dgm:cxnLst>
    <dgm:cxn modelId="{3A2D6BC5-A0A5-41DD-9AB6-2110E92A1073}" type="presOf" srcId="{A9268BC7-24F3-4BE7-AE52-4D28068F25E5}" destId="{848DA1EF-96CF-41D8-B5A0-49D708A3EFC1}" srcOrd="0" destOrd="0" presId="urn:microsoft.com/office/officeart/2005/8/layout/cycle5"/>
    <dgm:cxn modelId="{037CDE16-D36C-4559-8088-E1AE7CFB2E2A}" srcId="{58FB8BF4-468B-4201-BD82-7D8ABC077FB5}" destId="{7305CF21-EB6F-4177-9740-E6DFE8FCB5F5}" srcOrd="3" destOrd="0" parTransId="{01E71827-E069-432E-8FC5-2203E4C6653A}" sibTransId="{75C9B599-A459-4B9E-8E7B-CC570BA70431}"/>
    <dgm:cxn modelId="{5045F304-3E67-466F-B25C-B4FA65180D7E}" type="presOf" srcId="{8D3CA671-1454-42A6-9CE6-54E2EC8E010B}" destId="{C0C0F8CF-D7B2-409A-AC49-7D9E76C26B9E}" srcOrd="0" destOrd="0" presId="urn:microsoft.com/office/officeart/2005/8/layout/cycle5"/>
    <dgm:cxn modelId="{93CD36B2-9E0E-41ED-A511-289D636A6D21}" type="presOf" srcId="{22CE9792-C8D7-47B0-8251-8369905E4A9A}" destId="{0BBD7090-398C-4A45-884A-7B4FFDF7487B}" srcOrd="0" destOrd="0" presId="urn:microsoft.com/office/officeart/2005/8/layout/cycle5"/>
    <dgm:cxn modelId="{4CB96225-9411-48AB-9563-211437483876}" srcId="{58FB8BF4-468B-4201-BD82-7D8ABC077FB5}" destId="{8D3CA671-1454-42A6-9CE6-54E2EC8E010B}" srcOrd="1" destOrd="0" parTransId="{290BBCFE-0AE1-45FE-8CF4-6903C64D23DD}" sibTransId="{802FE1D4-CCE7-4A48-A57D-0293CABC4533}"/>
    <dgm:cxn modelId="{EB063353-A221-43BE-9862-F79DA21D587B}" srcId="{58FB8BF4-468B-4201-BD82-7D8ABC077FB5}" destId="{7671517C-CBBB-4A20-B22D-27D0309A2BF8}" srcOrd="2" destOrd="0" parTransId="{3BD5B59D-98A9-4265-9C46-28FBA975CE88}" sibTransId="{05A95A1E-06D8-468B-A4D9-87A196A8DFDE}"/>
    <dgm:cxn modelId="{5CE4F4A2-B368-41CA-BF10-5D314BBA01A5}" type="presOf" srcId="{C8E68EEB-69F5-4CF0-950B-D89BE15B000B}" destId="{72052511-DA0C-4E43-BE05-CBE00BF47600}" srcOrd="0" destOrd="0" presId="urn:microsoft.com/office/officeart/2005/8/layout/cycle5"/>
    <dgm:cxn modelId="{A429662A-34DF-49FF-9A7A-BCF5EB256B4D}" type="presOf" srcId="{7305CF21-EB6F-4177-9740-E6DFE8FCB5F5}" destId="{94AB1210-4C49-40EC-9160-E7570706DF6F}" srcOrd="0" destOrd="0" presId="urn:microsoft.com/office/officeart/2005/8/layout/cycle5"/>
    <dgm:cxn modelId="{F5627368-1DD6-43D2-BC6D-D652D5CC77A1}" srcId="{58FB8BF4-468B-4201-BD82-7D8ABC077FB5}" destId="{C8E68EEB-69F5-4CF0-950B-D89BE15B000B}" srcOrd="4" destOrd="0" parTransId="{51991856-5667-40DE-A24D-0C9774AB68A5}" sibTransId="{22CE9792-C8D7-47B0-8251-8369905E4A9A}"/>
    <dgm:cxn modelId="{F9B90E67-44C5-49D8-83D7-D3E91645E1AE}" type="presOf" srcId="{05A95A1E-06D8-468B-A4D9-87A196A8DFDE}" destId="{BB00F991-F763-4453-84A2-7E4191FA5395}" srcOrd="0" destOrd="0" presId="urn:microsoft.com/office/officeart/2005/8/layout/cycle5"/>
    <dgm:cxn modelId="{7AC5AFDF-7417-41D5-BF5B-7BC7A3F5A588}" type="presOf" srcId="{3DB253AB-76F5-4094-B25E-26D89E38F15F}" destId="{0E39D68C-E070-4FCA-8909-01836DD1FB95}" srcOrd="0" destOrd="0" presId="urn:microsoft.com/office/officeart/2005/8/layout/cycle5"/>
    <dgm:cxn modelId="{6B873D7D-5026-4AB5-83F9-2B2E6F987021}" srcId="{58FB8BF4-468B-4201-BD82-7D8ABC077FB5}" destId="{3DB253AB-76F5-4094-B25E-26D89E38F15F}" srcOrd="0" destOrd="0" parTransId="{1F7D1410-4E33-4393-BFB1-2D18C7462049}" sibTransId="{A9268BC7-24F3-4BE7-AE52-4D28068F25E5}"/>
    <dgm:cxn modelId="{9FE65C8A-7D93-47D4-B3C3-B303B3560C00}" type="presOf" srcId="{7671517C-CBBB-4A20-B22D-27D0309A2BF8}" destId="{892E38CF-A376-466C-BBEB-0354719FF1F4}" srcOrd="0" destOrd="0" presId="urn:microsoft.com/office/officeart/2005/8/layout/cycle5"/>
    <dgm:cxn modelId="{34C2E6B4-6103-4E30-8120-FCA92A85DB59}" type="presOf" srcId="{802FE1D4-CCE7-4A48-A57D-0293CABC4533}" destId="{00F5EF49-B64C-4B67-B58B-899D7D78196E}" srcOrd="0" destOrd="0" presId="urn:microsoft.com/office/officeart/2005/8/layout/cycle5"/>
    <dgm:cxn modelId="{895325BD-28F2-49C0-98A5-EFB90983AF28}" type="presOf" srcId="{58FB8BF4-468B-4201-BD82-7D8ABC077FB5}" destId="{E2C85302-2E1A-434D-85E0-2BEC3EFA6924}" srcOrd="0" destOrd="0" presId="urn:microsoft.com/office/officeart/2005/8/layout/cycle5"/>
    <dgm:cxn modelId="{526B3723-1D1C-4475-A113-0F81FB2F3311}" type="presOf" srcId="{75C9B599-A459-4B9E-8E7B-CC570BA70431}" destId="{3143EA15-12DC-4041-88C7-1F85DD1F82A0}" srcOrd="0" destOrd="0" presId="urn:microsoft.com/office/officeart/2005/8/layout/cycle5"/>
    <dgm:cxn modelId="{2777A541-494F-4BDA-BB0D-E417B60099E7}" type="presParOf" srcId="{E2C85302-2E1A-434D-85E0-2BEC3EFA6924}" destId="{0E39D68C-E070-4FCA-8909-01836DD1FB95}" srcOrd="0" destOrd="0" presId="urn:microsoft.com/office/officeart/2005/8/layout/cycle5"/>
    <dgm:cxn modelId="{C95773B5-813B-49BC-A8DA-BBDFFF21042C}" type="presParOf" srcId="{E2C85302-2E1A-434D-85E0-2BEC3EFA6924}" destId="{5F8FDDD0-EC7B-42E3-B72B-E56BE14A5777}" srcOrd="1" destOrd="0" presId="urn:microsoft.com/office/officeart/2005/8/layout/cycle5"/>
    <dgm:cxn modelId="{9C9D1BF9-6C0B-43F6-8B3A-F309F5BDB82D}" type="presParOf" srcId="{E2C85302-2E1A-434D-85E0-2BEC3EFA6924}" destId="{848DA1EF-96CF-41D8-B5A0-49D708A3EFC1}" srcOrd="2" destOrd="0" presId="urn:microsoft.com/office/officeart/2005/8/layout/cycle5"/>
    <dgm:cxn modelId="{83679B6C-5CA6-4DA9-B521-4C6178D91783}" type="presParOf" srcId="{E2C85302-2E1A-434D-85E0-2BEC3EFA6924}" destId="{C0C0F8CF-D7B2-409A-AC49-7D9E76C26B9E}" srcOrd="3" destOrd="0" presId="urn:microsoft.com/office/officeart/2005/8/layout/cycle5"/>
    <dgm:cxn modelId="{2B090D00-8D80-4B02-9955-81338764CD61}" type="presParOf" srcId="{E2C85302-2E1A-434D-85E0-2BEC3EFA6924}" destId="{B6774D9F-7A99-4280-B632-F84B8DAD03EA}" srcOrd="4" destOrd="0" presId="urn:microsoft.com/office/officeart/2005/8/layout/cycle5"/>
    <dgm:cxn modelId="{57ED4D6D-AB4F-41B7-9048-4B14C36FD9E9}" type="presParOf" srcId="{E2C85302-2E1A-434D-85E0-2BEC3EFA6924}" destId="{00F5EF49-B64C-4B67-B58B-899D7D78196E}" srcOrd="5" destOrd="0" presId="urn:microsoft.com/office/officeart/2005/8/layout/cycle5"/>
    <dgm:cxn modelId="{99F2159E-52D1-4CB9-AC71-E17C213EF5D2}" type="presParOf" srcId="{E2C85302-2E1A-434D-85E0-2BEC3EFA6924}" destId="{892E38CF-A376-466C-BBEB-0354719FF1F4}" srcOrd="6" destOrd="0" presId="urn:microsoft.com/office/officeart/2005/8/layout/cycle5"/>
    <dgm:cxn modelId="{A8E814FE-ED36-41B9-B1BD-D5A9482581C2}" type="presParOf" srcId="{E2C85302-2E1A-434D-85E0-2BEC3EFA6924}" destId="{142CAB08-E5A1-4182-97EB-B1334974FF83}" srcOrd="7" destOrd="0" presId="urn:microsoft.com/office/officeart/2005/8/layout/cycle5"/>
    <dgm:cxn modelId="{3BA28CB9-4EC1-49AD-9B93-0858C5B221CD}" type="presParOf" srcId="{E2C85302-2E1A-434D-85E0-2BEC3EFA6924}" destId="{BB00F991-F763-4453-84A2-7E4191FA5395}" srcOrd="8" destOrd="0" presId="urn:microsoft.com/office/officeart/2005/8/layout/cycle5"/>
    <dgm:cxn modelId="{4FFE9E43-F565-4635-A22E-6ED0D528C265}" type="presParOf" srcId="{E2C85302-2E1A-434D-85E0-2BEC3EFA6924}" destId="{94AB1210-4C49-40EC-9160-E7570706DF6F}" srcOrd="9" destOrd="0" presId="urn:microsoft.com/office/officeart/2005/8/layout/cycle5"/>
    <dgm:cxn modelId="{DC228919-8894-4042-A4EA-CC1DD9A47716}" type="presParOf" srcId="{E2C85302-2E1A-434D-85E0-2BEC3EFA6924}" destId="{76B67AA1-C015-4B1E-A864-8DBFD8CF0055}" srcOrd="10" destOrd="0" presId="urn:microsoft.com/office/officeart/2005/8/layout/cycle5"/>
    <dgm:cxn modelId="{14D64C17-0B97-4B68-AAE3-B51C4ED3EC86}" type="presParOf" srcId="{E2C85302-2E1A-434D-85E0-2BEC3EFA6924}" destId="{3143EA15-12DC-4041-88C7-1F85DD1F82A0}" srcOrd="11" destOrd="0" presId="urn:microsoft.com/office/officeart/2005/8/layout/cycle5"/>
    <dgm:cxn modelId="{227B0144-0682-42C5-982D-80496237065A}" type="presParOf" srcId="{E2C85302-2E1A-434D-85E0-2BEC3EFA6924}" destId="{72052511-DA0C-4E43-BE05-CBE00BF47600}" srcOrd="12" destOrd="0" presId="urn:microsoft.com/office/officeart/2005/8/layout/cycle5"/>
    <dgm:cxn modelId="{9A8741E5-31ED-4D6C-A1FA-A62BA7B6E025}" type="presParOf" srcId="{E2C85302-2E1A-434D-85E0-2BEC3EFA6924}" destId="{AB198A7B-428D-4F5E-9D0B-DFCDBDBDA47B}" srcOrd="13" destOrd="0" presId="urn:microsoft.com/office/officeart/2005/8/layout/cycle5"/>
    <dgm:cxn modelId="{72B639C3-BAAF-4F87-A393-D08F738C4C32}" type="presParOf" srcId="{E2C85302-2E1A-434D-85E0-2BEC3EFA6924}" destId="{0BBD7090-398C-4A45-884A-7B4FFDF7487B}" srcOrd="14" destOrd="0" presId="urn:microsoft.com/office/officeart/2005/8/layout/cycle5"/>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5908CE-E346-4283-9DD4-4F33BDE0BADB}"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9E2F12B5-91E3-4251-9123-B4E8F5AEB8D8}">
      <dgm:prSet phldrT="[Text]" custT="1"/>
      <dgm:spPr>
        <a:solidFill>
          <a:schemeClr val="accent5">
            <a:lumMod val="60000"/>
            <a:lumOff val="40000"/>
          </a:schemeClr>
        </a:solidFill>
      </dgm:spPr>
      <dgm:t>
        <a:bodyPr/>
        <a:lstStyle/>
        <a:p>
          <a:r>
            <a:rPr lang="en-US" sz="3000" b="1" dirty="0" smtClean="0">
              <a:latin typeface="Times New Roman" pitchFamily="18" charset="0"/>
              <a:cs typeface="Times New Roman" pitchFamily="18" charset="0"/>
            </a:rPr>
            <a:t>GÍA TRỊ</a:t>
          </a:r>
          <a:endParaRPr lang="en-US" sz="3000" b="1" dirty="0">
            <a:latin typeface="Times New Roman" pitchFamily="18" charset="0"/>
            <a:cs typeface="Times New Roman" pitchFamily="18" charset="0"/>
          </a:endParaRPr>
        </a:p>
      </dgm:t>
    </dgm:pt>
    <dgm:pt modelId="{2F41C266-99A6-4933-A5F5-D716E1E29DD9}" type="parTrans" cxnId="{21099294-9BCA-4E78-8A69-ADC86CCE51A5}">
      <dgm:prSet/>
      <dgm:spPr/>
      <dgm:t>
        <a:bodyPr/>
        <a:lstStyle/>
        <a:p>
          <a:endParaRPr lang="en-US"/>
        </a:p>
      </dgm:t>
    </dgm:pt>
    <dgm:pt modelId="{689DCB9A-CC2A-4B55-9A06-0B4B027F79F7}" type="sibTrans" cxnId="{21099294-9BCA-4E78-8A69-ADC86CCE51A5}">
      <dgm:prSet/>
      <dgm:spPr/>
      <dgm:t>
        <a:bodyPr/>
        <a:lstStyle/>
        <a:p>
          <a:endParaRPr lang="en-US"/>
        </a:p>
      </dgm:t>
    </dgm:pt>
    <dgm:pt modelId="{6E2808F8-C468-41F8-A14E-4287AD332662}">
      <dgm:prSet phldrT="[Text]" custT="1"/>
      <dgm:spPr>
        <a:solidFill>
          <a:srgbClr val="FFFF99"/>
        </a:solidFill>
      </dgm:spPr>
      <dgm:t>
        <a:bodyPr/>
        <a:lstStyle/>
        <a:p>
          <a:r>
            <a:rPr lang="en-US" sz="3000" b="1" dirty="0" err="1" smtClean="0">
              <a:latin typeface="Times New Roman" pitchFamily="18" charset="0"/>
              <a:cs typeface="Times New Roman" pitchFamily="18" charset="0"/>
            </a:rPr>
            <a:t>Trong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nước</a:t>
          </a:r>
          <a:endParaRPr lang="en-US" sz="3000" b="1" dirty="0">
            <a:latin typeface="Times New Roman" pitchFamily="18" charset="0"/>
            <a:cs typeface="Times New Roman" pitchFamily="18" charset="0"/>
          </a:endParaRPr>
        </a:p>
      </dgm:t>
    </dgm:pt>
    <dgm:pt modelId="{94FC3574-76BB-4988-9B3A-1D81EDFB64DB}" type="parTrans" cxnId="{F2E04CBB-2B3F-42C3-B799-092D107ADC21}">
      <dgm:prSet/>
      <dgm:spPr/>
      <dgm:t>
        <a:bodyPr/>
        <a:lstStyle/>
        <a:p>
          <a:endParaRPr lang="en-US"/>
        </a:p>
      </dgm:t>
    </dgm:pt>
    <dgm:pt modelId="{981AB492-9D6C-4FFE-9AF1-B22EE4C96925}" type="sibTrans" cxnId="{F2E04CBB-2B3F-42C3-B799-092D107ADC21}">
      <dgm:prSet/>
      <dgm:spPr/>
      <dgm:t>
        <a:bodyPr/>
        <a:lstStyle/>
        <a:p>
          <a:endParaRPr lang="en-US"/>
        </a:p>
      </dgm:t>
    </dgm:pt>
    <dgm:pt modelId="{A13E5381-04D5-4FB9-B5EF-F1278920259D}">
      <dgm:prSet phldrT="[Text]"/>
      <dgm:spPr>
        <a:solidFill>
          <a:srgbClr val="99FFCC"/>
        </a:solidFill>
      </dgm:spPr>
      <dgm:t>
        <a:bodyPr/>
        <a:lstStyle/>
        <a:p>
          <a:r>
            <a:rPr lang="en-US" b="0" i="0" dirty="0" err="1" smtClean="0">
              <a:latin typeface="Times New Roman" pitchFamily="18" charset="0"/>
              <a:cs typeface="Times New Roman" pitchFamily="18" charset="0"/>
            </a:rPr>
            <a:t>Tài</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sản</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tinh</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thần</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vô</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giá</a:t>
          </a:r>
          <a:endParaRPr lang="en-US" b="0" i="0" dirty="0">
            <a:latin typeface="Times New Roman" pitchFamily="18" charset="0"/>
            <a:cs typeface="Times New Roman" pitchFamily="18" charset="0"/>
          </a:endParaRPr>
        </a:p>
      </dgm:t>
    </dgm:pt>
    <dgm:pt modelId="{E362EE33-5420-41FF-A9F8-26E524C6A8F7}" type="parTrans" cxnId="{4316AF32-43B7-494E-AE89-8510BCD674F1}">
      <dgm:prSet/>
      <dgm:spPr/>
      <dgm:t>
        <a:bodyPr/>
        <a:lstStyle/>
        <a:p>
          <a:endParaRPr lang="en-US"/>
        </a:p>
      </dgm:t>
    </dgm:pt>
    <dgm:pt modelId="{0A3D66A4-498B-4CEC-96D9-10F17B76734D}" type="sibTrans" cxnId="{4316AF32-43B7-494E-AE89-8510BCD674F1}">
      <dgm:prSet/>
      <dgm:spPr/>
      <dgm:t>
        <a:bodyPr/>
        <a:lstStyle/>
        <a:p>
          <a:endParaRPr lang="en-US"/>
        </a:p>
      </dgm:t>
    </dgm:pt>
    <dgm:pt modelId="{25A4439D-4A93-4E42-8614-F78F199E2414}">
      <dgm:prSet phldrT="[Text]"/>
      <dgm:spPr>
        <a:solidFill>
          <a:srgbClr val="99FFCC"/>
        </a:solidFill>
      </dgm:spPr>
      <dgm:t>
        <a:bodyPr/>
        <a:lstStyle/>
        <a:p>
          <a:r>
            <a:rPr lang="en-US" b="0" i="0" dirty="0" smtClean="0">
              <a:latin typeface="Times New Roman" pitchFamily="18" charset="0"/>
              <a:cs typeface="Times New Roman" pitchFamily="18" charset="0"/>
            </a:rPr>
            <a:t>TT &amp; </a:t>
          </a:r>
          <a:r>
            <a:rPr lang="en-US" b="0" i="0" dirty="0" err="1" smtClean="0">
              <a:latin typeface="Times New Roman" pitchFamily="18" charset="0"/>
              <a:cs typeface="Times New Roman" pitchFamily="18" charset="0"/>
            </a:rPr>
            <a:t>kim</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chỉ</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nam</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cho</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hành</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động</a:t>
          </a:r>
          <a:endParaRPr lang="en-US" b="0" i="0" dirty="0">
            <a:latin typeface="Times New Roman" pitchFamily="18" charset="0"/>
            <a:cs typeface="Times New Roman" pitchFamily="18" charset="0"/>
          </a:endParaRPr>
        </a:p>
      </dgm:t>
    </dgm:pt>
    <dgm:pt modelId="{CD7930E5-85E6-4D5D-ADDA-FD7B786A9E99}" type="parTrans" cxnId="{3E8ED7EC-6C7D-4B9E-9451-2F616D2094EC}">
      <dgm:prSet/>
      <dgm:spPr/>
      <dgm:t>
        <a:bodyPr/>
        <a:lstStyle/>
        <a:p>
          <a:endParaRPr lang="en-US"/>
        </a:p>
      </dgm:t>
    </dgm:pt>
    <dgm:pt modelId="{7DC4791A-8DF4-49DD-B86C-176EF840F722}" type="sibTrans" cxnId="{3E8ED7EC-6C7D-4B9E-9451-2F616D2094EC}">
      <dgm:prSet/>
      <dgm:spPr/>
      <dgm:t>
        <a:bodyPr/>
        <a:lstStyle/>
        <a:p>
          <a:endParaRPr lang="en-US"/>
        </a:p>
      </dgm:t>
    </dgm:pt>
    <dgm:pt modelId="{FBB0A08C-6E06-4D0E-AEBE-75EEF6A60993}">
      <dgm:prSet phldrT="[Text]" custT="1"/>
      <dgm:spPr>
        <a:solidFill>
          <a:srgbClr val="FFFF99"/>
        </a:solidFill>
      </dgm:spPr>
      <dgm:t>
        <a:bodyPr/>
        <a:lstStyle/>
        <a:p>
          <a:r>
            <a:rPr lang="en-US" sz="3000" b="1" dirty="0" err="1" smtClean="0">
              <a:latin typeface="Times New Roman" pitchFamily="18" charset="0"/>
              <a:cs typeface="Times New Roman" pitchFamily="18" charset="0"/>
            </a:rPr>
            <a:t>Thế</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giới</a:t>
          </a:r>
          <a:endParaRPr lang="en-US" sz="3000" b="1" dirty="0">
            <a:latin typeface="Times New Roman" pitchFamily="18" charset="0"/>
            <a:cs typeface="Times New Roman" pitchFamily="18" charset="0"/>
          </a:endParaRPr>
        </a:p>
      </dgm:t>
    </dgm:pt>
    <dgm:pt modelId="{9B8FBD56-A9AA-49B2-9704-52EA8D43C2FD}" type="parTrans" cxnId="{428F153A-7DA3-41DC-9241-FE9900FC6A06}">
      <dgm:prSet/>
      <dgm:spPr/>
      <dgm:t>
        <a:bodyPr/>
        <a:lstStyle/>
        <a:p>
          <a:endParaRPr lang="en-US"/>
        </a:p>
      </dgm:t>
    </dgm:pt>
    <dgm:pt modelId="{90A1527A-D4C3-47D2-BD26-CC907118C5FC}" type="sibTrans" cxnId="{428F153A-7DA3-41DC-9241-FE9900FC6A06}">
      <dgm:prSet/>
      <dgm:spPr/>
      <dgm:t>
        <a:bodyPr/>
        <a:lstStyle/>
        <a:p>
          <a:endParaRPr lang="en-US"/>
        </a:p>
      </dgm:t>
    </dgm:pt>
    <dgm:pt modelId="{099C04A0-E8DF-4DDA-9B19-993BBB66F432}">
      <dgm:prSet phldrT="[Text]"/>
      <dgm:spPr>
        <a:solidFill>
          <a:srgbClr val="FF99FF"/>
        </a:solidFill>
      </dgm:spPr>
      <dgm:t>
        <a:bodyPr/>
        <a:lstStyle/>
        <a:p>
          <a:r>
            <a:rPr lang="en-US" b="0" i="0" dirty="0" err="1" smtClean="0">
              <a:latin typeface="Times New Roman" pitchFamily="18" charset="0"/>
              <a:cs typeface="Times New Roman" pitchFamily="18" charset="0"/>
            </a:rPr>
            <a:t>Phản</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ánh</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khát</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vọng</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thời</a:t>
          </a:r>
          <a:r>
            <a:rPr lang="en-US" b="0" i="0" dirty="0" smtClean="0">
              <a:latin typeface="Times New Roman" pitchFamily="18" charset="0"/>
              <a:cs typeface="Times New Roman" pitchFamily="18" charset="0"/>
            </a:rPr>
            <a:t> </a:t>
          </a:r>
          <a:r>
            <a:rPr lang="en-US" b="0" i="0" dirty="0" err="1" smtClean="0">
              <a:latin typeface="Times New Roman" pitchFamily="18" charset="0"/>
              <a:cs typeface="Times New Roman" pitchFamily="18" charset="0"/>
            </a:rPr>
            <a:t>đại</a:t>
          </a:r>
          <a:endParaRPr lang="en-US" b="0" i="0" dirty="0">
            <a:latin typeface="Times New Roman" pitchFamily="18" charset="0"/>
            <a:cs typeface="Times New Roman" pitchFamily="18" charset="0"/>
          </a:endParaRPr>
        </a:p>
      </dgm:t>
    </dgm:pt>
    <dgm:pt modelId="{C8FB4CB1-0FD7-4319-B5D3-D34044C2DE3E}" type="parTrans" cxnId="{25000D9C-54EC-41BB-8FBA-B44E674555E7}">
      <dgm:prSet/>
      <dgm:spPr/>
      <dgm:t>
        <a:bodyPr/>
        <a:lstStyle/>
        <a:p>
          <a:endParaRPr lang="en-US"/>
        </a:p>
      </dgm:t>
    </dgm:pt>
    <dgm:pt modelId="{FB2BB538-B3B8-4FA9-A812-8AFF3F473ABF}" type="sibTrans" cxnId="{25000D9C-54EC-41BB-8FBA-B44E674555E7}">
      <dgm:prSet/>
      <dgm:spPr/>
      <dgm:t>
        <a:bodyPr/>
        <a:lstStyle/>
        <a:p>
          <a:endParaRPr lang="en-US"/>
        </a:p>
      </dgm:t>
    </dgm:pt>
    <dgm:pt modelId="{E95BB8A2-3CD6-4EA5-865C-098518E3A10B}" type="pres">
      <dgm:prSet presAssocID="{3C5908CE-E346-4283-9DD4-4F33BDE0BADB}" presName="diagram" presStyleCnt="0">
        <dgm:presLayoutVars>
          <dgm:chPref val="1"/>
          <dgm:dir/>
          <dgm:animOne val="branch"/>
          <dgm:animLvl val="lvl"/>
          <dgm:resizeHandles val="exact"/>
        </dgm:presLayoutVars>
      </dgm:prSet>
      <dgm:spPr/>
      <dgm:t>
        <a:bodyPr/>
        <a:lstStyle/>
        <a:p>
          <a:endParaRPr lang="en-US"/>
        </a:p>
      </dgm:t>
    </dgm:pt>
    <dgm:pt modelId="{9E97150F-2672-4CCE-A064-308DB11BCA92}" type="pres">
      <dgm:prSet presAssocID="{9E2F12B5-91E3-4251-9123-B4E8F5AEB8D8}" presName="root1" presStyleCnt="0"/>
      <dgm:spPr/>
    </dgm:pt>
    <dgm:pt modelId="{A08DCB89-3BF9-4158-BE4B-45F65C82AAAF}" type="pres">
      <dgm:prSet presAssocID="{9E2F12B5-91E3-4251-9123-B4E8F5AEB8D8}" presName="LevelOneTextNode" presStyleLbl="node0" presStyleIdx="0" presStyleCnt="1">
        <dgm:presLayoutVars>
          <dgm:chPref val="3"/>
        </dgm:presLayoutVars>
      </dgm:prSet>
      <dgm:spPr/>
      <dgm:t>
        <a:bodyPr/>
        <a:lstStyle/>
        <a:p>
          <a:endParaRPr lang="en-US"/>
        </a:p>
      </dgm:t>
    </dgm:pt>
    <dgm:pt modelId="{069382CB-71C1-43E0-A64D-A5E7CFD53782}" type="pres">
      <dgm:prSet presAssocID="{9E2F12B5-91E3-4251-9123-B4E8F5AEB8D8}" presName="level2hierChild" presStyleCnt="0"/>
      <dgm:spPr/>
    </dgm:pt>
    <dgm:pt modelId="{CE108D6C-9240-489E-9B19-E6D74FB5EEF3}" type="pres">
      <dgm:prSet presAssocID="{94FC3574-76BB-4988-9B3A-1D81EDFB64DB}" presName="conn2-1" presStyleLbl="parChTrans1D2" presStyleIdx="0" presStyleCnt="2"/>
      <dgm:spPr/>
      <dgm:t>
        <a:bodyPr/>
        <a:lstStyle/>
        <a:p>
          <a:endParaRPr lang="en-US"/>
        </a:p>
      </dgm:t>
    </dgm:pt>
    <dgm:pt modelId="{2286EA68-4157-4282-8C63-51E28DE71B36}" type="pres">
      <dgm:prSet presAssocID="{94FC3574-76BB-4988-9B3A-1D81EDFB64DB}" presName="connTx" presStyleLbl="parChTrans1D2" presStyleIdx="0" presStyleCnt="2"/>
      <dgm:spPr/>
      <dgm:t>
        <a:bodyPr/>
        <a:lstStyle/>
        <a:p>
          <a:endParaRPr lang="en-US"/>
        </a:p>
      </dgm:t>
    </dgm:pt>
    <dgm:pt modelId="{9594BC3E-60F7-4C11-B15A-97A435136E02}" type="pres">
      <dgm:prSet presAssocID="{6E2808F8-C468-41F8-A14E-4287AD332662}" presName="root2" presStyleCnt="0"/>
      <dgm:spPr/>
    </dgm:pt>
    <dgm:pt modelId="{479DF747-9D1D-4D08-B822-B890ADCAFE4E}" type="pres">
      <dgm:prSet presAssocID="{6E2808F8-C468-41F8-A14E-4287AD332662}" presName="LevelTwoTextNode" presStyleLbl="node2" presStyleIdx="0" presStyleCnt="2" custLinFactNeighborY="-27095">
        <dgm:presLayoutVars>
          <dgm:chPref val="3"/>
        </dgm:presLayoutVars>
      </dgm:prSet>
      <dgm:spPr/>
      <dgm:t>
        <a:bodyPr/>
        <a:lstStyle/>
        <a:p>
          <a:endParaRPr lang="en-US"/>
        </a:p>
      </dgm:t>
    </dgm:pt>
    <dgm:pt modelId="{CBC673C8-F0FD-4590-9906-BB3B2E5DF3FD}" type="pres">
      <dgm:prSet presAssocID="{6E2808F8-C468-41F8-A14E-4287AD332662}" presName="level3hierChild" presStyleCnt="0"/>
      <dgm:spPr/>
    </dgm:pt>
    <dgm:pt modelId="{2242920D-B077-4488-A87D-5333348F1B4C}" type="pres">
      <dgm:prSet presAssocID="{E362EE33-5420-41FF-A9F8-26E524C6A8F7}" presName="conn2-1" presStyleLbl="parChTrans1D3" presStyleIdx="0" presStyleCnt="3"/>
      <dgm:spPr/>
      <dgm:t>
        <a:bodyPr/>
        <a:lstStyle/>
        <a:p>
          <a:endParaRPr lang="en-US"/>
        </a:p>
      </dgm:t>
    </dgm:pt>
    <dgm:pt modelId="{495ACA3F-DB4B-4464-883F-8454FFF4A438}" type="pres">
      <dgm:prSet presAssocID="{E362EE33-5420-41FF-A9F8-26E524C6A8F7}" presName="connTx" presStyleLbl="parChTrans1D3" presStyleIdx="0" presStyleCnt="3"/>
      <dgm:spPr/>
      <dgm:t>
        <a:bodyPr/>
        <a:lstStyle/>
        <a:p>
          <a:endParaRPr lang="en-US"/>
        </a:p>
      </dgm:t>
    </dgm:pt>
    <dgm:pt modelId="{940EFCCC-EB3D-4988-A5B5-8AF5BB49A998}" type="pres">
      <dgm:prSet presAssocID="{A13E5381-04D5-4FB9-B5EF-F1278920259D}" presName="root2" presStyleCnt="0"/>
      <dgm:spPr/>
    </dgm:pt>
    <dgm:pt modelId="{0B9D29F5-19B3-4ADB-A32F-9DBB4B723DB3}" type="pres">
      <dgm:prSet presAssocID="{A13E5381-04D5-4FB9-B5EF-F1278920259D}" presName="LevelTwoTextNode" presStyleLbl="node3" presStyleIdx="0" presStyleCnt="3" custLinFactNeighborY="-30163">
        <dgm:presLayoutVars>
          <dgm:chPref val="3"/>
        </dgm:presLayoutVars>
      </dgm:prSet>
      <dgm:spPr/>
      <dgm:t>
        <a:bodyPr/>
        <a:lstStyle/>
        <a:p>
          <a:endParaRPr lang="en-US"/>
        </a:p>
      </dgm:t>
    </dgm:pt>
    <dgm:pt modelId="{35115EBA-5272-4EE9-8E6E-26E3FD0C8A82}" type="pres">
      <dgm:prSet presAssocID="{A13E5381-04D5-4FB9-B5EF-F1278920259D}" presName="level3hierChild" presStyleCnt="0"/>
      <dgm:spPr/>
    </dgm:pt>
    <dgm:pt modelId="{B2696DA3-AE96-4F11-A718-21B632006C5F}" type="pres">
      <dgm:prSet presAssocID="{CD7930E5-85E6-4D5D-ADDA-FD7B786A9E99}" presName="conn2-1" presStyleLbl="parChTrans1D3" presStyleIdx="1" presStyleCnt="3"/>
      <dgm:spPr/>
      <dgm:t>
        <a:bodyPr/>
        <a:lstStyle/>
        <a:p>
          <a:endParaRPr lang="en-US"/>
        </a:p>
      </dgm:t>
    </dgm:pt>
    <dgm:pt modelId="{5E4757ED-0CEA-434F-802C-B04DC702EC90}" type="pres">
      <dgm:prSet presAssocID="{CD7930E5-85E6-4D5D-ADDA-FD7B786A9E99}" presName="connTx" presStyleLbl="parChTrans1D3" presStyleIdx="1" presStyleCnt="3"/>
      <dgm:spPr/>
      <dgm:t>
        <a:bodyPr/>
        <a:lstStyle/>
        <a:p>
          <a:endParaRPr lang="en-US"/>
        </a:p>
      </dgm:t>
    </dgm:pt>
    <dgm:pt modelId="{24AF5D79-7BEB-48B1-9784-4F5096F18535}" type="pres">
      <dgm:prSet presAssocID="{25A4439D-4A93-4E42-8614-F78F199E2414}" presName="root2" presStyleCnt="0"/>
      <dgm:spPr/>
    </dgm:pt>
    <dgm:pt modelId="{F48C8835-6648-4B12-BA46-CAA0A780011F}" type="pres">
      <dgm:prSet presAssocID="{25A4439D-4A93-4E42-8614-F78F199E2414}" presName="LevelTwoTextNode" presStyleLbl="node3" presStyleIdx="1" presStyleCnt="3" custLinFactNeighborY="-37487">
        <dgm:presLayoutVars>
          <dgm:chPref val="3"/>
        </dgm:presLayoutVars>
      </dgm:prSet>
      <dgm:spPr/>
      <dgm:t>
        <a:bodyPr/>
        <a:lstStyle/>
        <a:p>
          <a:endParaRPr lang="en-US"/>
        </a:p>
      </dgm:t>
    </dgm:pt>
    <dgm:pt modelId="{1BCF3D08-0C1A-4A2A-8337-3492E7E1E28D}" type="pres">
      <dgm:prSet presAssocID="{25A4439D-4A93-4E42-8614-F78F199E2414}" presName="level3hierChild" presStyleCnt="0"/>
      <dgm:spPr/>
    </dgm:pt>
    <dgm:pt modelId="{6BA73631-9C84-4225-9A95-E5D87BBA2B73}" type="pres">
      <dgm:prSet presAssocID="{9B8FBD56-A9AA-49B2-9704-52EA8D43C2FD}" presName="conn2-1" presStyleLbl="parChTrans1D2" presStyleIdx="1" presStyleCnt="2"/>
      <dgm:spPr/>
      <dgm:t>
        <a:bodyPr/>
        <a:lstStyle/>
        <a:p>
          <a:endParaRPr lang="en-US"/>
        </a:p>
      </dgm:t>
    </dgm:pt>
    <dgm:pt modelId="{4CA8818B-2BAF-4352-9D74-3230A96C059C}" type="pres">
      <dgm:prSet presAssocID="{9B8FBD56-A9AA-49B2-9704-52EA8D43C2FD}" presName="connTx" presStyleLbl="parChTrans1D2" presStyleIdx="1" presStyleCnt="2"/>
      <dgm:spPr/>
      <dgm:t>
        <a:bodyPr/>
        <a:lstStyle/>
        <a:p>
          <a:endParaRPr lang="en-US"/>
        </a:p>
      </dgm:t>
    </dgm:pt>
    <dgm:pt modelId="{D8B51350-A744-489E-8785-BDE0603C1D38}" type="pres">
      <dgm:prSet presAssocID="{FBB0A08C-6E06-4D0E-AEBE-75EEF6A60993}" presName="root2" presStyleCnt="0"/>
      <dgm:spPr/>
    </dgm:pt>
    <dgm:pt modelId="{464D2D19-599A-4E26-95D9-04C99866E826}" type="pres">
      <dgm:prSet presAssocID="{FBB0A08C-6E06-4D0E-AEBE-75EEF6A60993}" presName="LevelTwoTextNode" presStyleLbl="node2" presStyleIdx="1" presStyleCnt="2" custLinFactNeighborY="57527">
        <dgm:presLayoutVars>
          <dgm:chPref val="3"/>
        </dgm:presLayoutVars>
      </dgm:prSet>
      <dgm:spPr/>
      <dgm:t>
        <a:bodyPr/>
        <a:lstStyle/>
        <a:p>
          <a:endParaRPr lang="en-US"/>
        </a:p>
      </dgm:t>
    </dgm:pt>
    <dgm:pt modelId="{56C2B5FD-FDA9-459F-8029-7D58B912E797}" type="pres">
      <dgm:prSet presAssocID="{FBB0A08C-6E06-4D0E-AEBE-75EEF6A60993}" presName="level3hierChild" presStyleCnt="0"/>
      <dgm:spPr/>
    </dgm:pt>
    <dgm:pt modelId="{61AA5F69-2D9E-42A5-8974-36EC232DE9BB}" type="pres">
      <dgm:prSet presAssocID="{C8FB4CB1-0FD7-4319-B5D3-D34044C2DE3E}" presName="conn2-1" presStyleLbl="parChTrans1D3" presStyleIdx="2" presStyleCnt="3"/>
      <dgm:spPr/>
      <dgm:t>
        <a:bodyPr/>
        <a:lstStyle/>
        <a:p>
          <a:endParaRPr lang="en-US"/>
        </a:p>
      </dgm:t>
    </dgm:pt>
    <dgm:pt modelId="{2366A1C4-9D5D-4236-9BD1-F5448250EA5C}" type="pres">
      <dgm:prSet presAssocID="{C8FB4CB1-0FD7-4319-B5D3-D34044C2DE3E}" presName="connTx" presStyleLbl="parChTrans1D3" presStyleIdx="2" presStyleCnt="3"/>
      <dgm:spPr/>
      <dgm:t>
        <a:bodyPr/>
        <a:lstStyle/>
        <a:p>
          <a:endParaRPr lang="en-US"/>
        </a:p>
      </dgm:t>
    </dgm:pt>
    <dgm:pt modelId="{D9935E17-F0A6-42AC-AE46-9D2DA2E2C3E3}" type="pres">
      <dgm:prSet presAssocID="{099C04A0-E8DF-4DDA-9B19-993BBB66F432}" presName="root2" presStyleCnt="0"/>
      <dgm:spPr/>
    </dgm:pt>
    <dgm:pt modelId="{C9D45438-99F1-4F0D-B47A-CA82EFCAB729}" type="pres">
      <dgm:prSet presAssocID="{099C04A0-E8DF-4DDA-9B19-993BBB66F432}" presName="LevelTwoTextNode" presStyleLbl="node3" presStyleIdx="2" presStyleCnt="3" custLinFactNeighborY="-36690">
        <dgm:presLayoutVars>
          <dgm:chPref val="3"/>
        </dgm:presLayoutVars>
      </dgm:prSet>
      <dgm:spPr/>
      <dgm:t>
        <a:bodyPr/>
        <a:lstStyle/>
        <a:p>
          <a:endParaRPr lang="en-US"/>
        </a:p>
      </dgm:t>
    </dgm:pt>
    <dgm:pt modelId="{AC8A1383-6679-42FE-8248-7E0F5FCE123D}" type="pres">
      <dgm:prSet presAssocID="{099C04A0-E8DF-4DDA-9B19-993BBB66F432}" presName="level3hierChild" presStyleCnt="0"/>
      <dgm:spPr/>
    </dgm:pt>
  </dgm:ptLst>
  <dgm:cxnLst>
    <dgm:cxn modelId="{3C86036C-3B93-4E39-BC01-10E1224FCA20}" type="presOf" srcId="{A13E5381-04D5-4FB9-B5EF-F1278920259D}" destId="{0B9D29F5-19B3-4ADB-A32F-9DBB4B723DB3}" srcOrd="0" destOrd="0" presId="urn:microsoft.com/office/officeart/2005/8/layout/hierarchy2"/>
    <dgm:cxn modelId="{19C37F68-EC35-4D0B-A6E1-302EBA756EE1}" type="presOf" srcId="{FBB0A08C-6E06-4D0E-AEBE-75EEF6A60993}" destId="{464D2D19-599A-4E26-95D9-04C99866E826}" srcOrd="0" destOrd="0" presId="urn:microsoft.com/office/officeart/2005/8/layout/hierarchy2"/>
    <dgm:cxn modelId="{1E104746-E483-4B41-8712-B12A3F5DF5EA}" type="presOf" srcId="{099C04A0-E8DF-4DDA-9B19-993BBB66F432}" destId="{C9D45438-99F1-4F0D-B47A-CA82EFCAB729}" srcOrd="0" destOrd="0" presId="urn:microsoft.com/office/officeart/2005/8/layout/hierarchy2"/>
    <dgm:cxn modelId="{3E8ED7EC-6C7D-4B9E-9451-2F616D2094EC}" srcId="{6E2808F8-C468-41F8-A14E-4287AD332662}" destId="{25A4439D-4A93-4E42-8614-F78F199E2414}" srcOrd="1" destOrd="0" parTransId="{CD7930E5-85E6-4D5D-ADDA-FD7B786A9E99}" sibTransId="{7DC4791A-8DF4-49DD-B86C-176EF840F722}"/>
    <dgm:cxn modelId="{FDC446C9-25D2-4B93-BAB3-7A71BB112AED}" type="presOf" srcId="{C8FB4CB1-0FD7-4319-B5D3-D34044C2DE3E}" destId="{61AA5F69-2D9E-42A5-8974-36EC232DE9BB}" srcOrd="0" destOrd="0" presId="urn:microsoft.com/office/officeart/2005/8/layout/hierarchy2"/>
    <dgm:cxn modelId="{25000D9C-54EC-41BB-8FBA-B44E674555E7}" srcId="{FBB0A08C-6E06-4D0E-AEBE-75EEF6A60993}" destId="{099C04A0-E8DF-4DDA-9B19-993BBB66F432}" srcOrd="0" destOrd="0" parTransId="{C8FB4CB1-0FD7-4319-B5D3-D34044C2DE3E}" sibTransId="{FB2BB538-B3B8-4FA9-A812-8AFF3F473ABF}"/>
    <dgm:cxn modelId="{4316AF32-43B7-494E-AE89-8510BCD674F1}" srcId="{6E2808F8-C468-41F8-A14E-4287AD332662}" destId="{A13E5381-04D5-4FB9-B5EF-F1278920259D}" srcOrd="0" destOrd="0" parTransId="{E362EE33-5420-41FF-A9F8-26E524C6A8F7}" sibTransId="{0A3D66A4-498B-4CEC-96D9-10F17B76734D}"/>
    <dgm:cxn modelId="{E1EFD6CD-B676-4223-8CAA-5FFB2D9C2BA5}" type="presOf" srcId="{9E2F12B5-91E3-4251-9123-B4E8F5AEB8D8}" destId="{A08DCB89-3BF9-4158-BE4B-45F65C82AAAF}" srcOrd="0" destOrd="0" presId="urn:microsoft.com/office/officeart/2005/8/layout/hierarchy2"/>
    <dgm:cxn modelId="{98C0085C-9130-4DF4-8F1F-FC728D63F2E7}" type="presOf" srcId="{9B8FBD56-A9AA-49B2-9704-52EA8D43C2FD}" destId="{4CA8818B-2BAF-4352-9D74-3230A96C059C}" srcOrd="1" destOrd="0" presId="urn:microsoft.com/office/officeart/2005/8/layout/hierarchy2"/>
    <dgm:cxn modelId="{2126B0E8-F6FD-44DC-B503-55889DC7D26F}" type="presOf" srcId="{25A4439D-4A93-4E42-8614-F78F199E2414}" destId="{F48C8835-6648-4B12-BA46-CAA0A780011F}" srcOrd="0" destOrd="0" presId="urn:microsoft.com/office/officeart/2005/8/layout/hierarchy2"/>
    <dgm:cxn modelId="{6D00B53A-39FB-4A6A-AA21-F83D500BC873}" type="presOf" srcId="{E362EE33-5420-41FF-A9F8-26E524C6A8F7}" destId="{495ACA3F-DB4B-4464-883F-8454FFF4A438}" srcOrd="1" destOrd="0" presId="urn:microsoft.com/office/officeart/2005/8/layout/hierarchy2"/>
    <dgm:cxn modelId="{428F153A-7DA3-41DC-9241-FE9900FC6A06}" srcId="{9E2F12B5-91E3-4251-9123-B4E8F5AEB8D8}" destId="{FBB0A08C-6E06-4D0E-AEBE-75EEF6A60993}" srcOrd="1" destOrd="0" parTransId="{9B8FBD56-A9AA-49B2-9704-52EA8D43C2FD}" sibTransId="{90A1527A-D4C3-47D2-BD26-CC907118C5FC}"/>
    <dgm:cxn modelId="{B5104296-DEB5-4573-8865-F1271C3EC0DF}" type="presOf" srcId="{CD7930E5-85E6-4D5D-ADDA-FD7B786A9E99}" destId="{B2696DA3-AE96-4F11-A718-21B632006C5F}" srcOrd="0" destOrd="0" presId="urn:microsoft.com/office/officeart/2005/8/layout/hierarchy2"/>
    <dgm:cxn modelId="{E200151A-6300-4BB6-B7A7-193A2B188CE1}" type="presOf" srcId="{3C5908CE-E346-4283-9DD4-4F33BDE0BADB}" destId="{E95BB8A2-3CD6-4EA5-865C-098518E3A10B}" srcOrd="0" destOrd="0" presId="urn:microsoft.com/office/officeart/2005/8/layout/hierarchy2"/>
    <dgm:cxn modelId="{F2E04CBB-2B3F-42C3-B799-092D107ADC21}" srcId="{9E2F12B5-91E3-4251-9123-B4E8F5AEB8D8}" destId="{6E2808F8-C468-41F8-A14E-4287AD332662}" srcOrd="0" destOrd="0" parTransId="{94FC3574-76BB-4988-9B3A-1D81EDFB64DB}" sibTransId="{981AB492-9D6C-4FFE-9AF1-B22EE4C96925}"/>
    <dgm:cxn modelId="{21099294-9BCA-4E78-8A69-ADC86CCE51A5}" srcId="{3C5908CE-E346-4283-9DD4-4F33BDE0BADB}" destId="{9E2F12B5-91E3-4251-9123-B4E8F5AEB8D8}" srcOrd="0" destOrd="0" parTransId="{2F41C266-99A6-4933-A5F5-D716E1E29DD9}" sibTransId="{689DCB9A-CC2A-4B55-9A06-0B4B027F79F7}"/>
    <dgm:cxn modelId="{061C8980-AA03-4B13-8A15-43D0C1EC2207}" type="presOf" srcId="{C8FB4CB1-0FD7-4319-B5D3-D34044C2DE3E}" destId="{2366A1C4-9D5D-4236-9BD1-F5448250EA5C}" srcOrd="1" destOrd="0" presId="urn:microsoft.com/office/officeart/2005/8/layout/hierarchy2"/>
    <dgm:cxn modelId="{DCEA0BFF-704A-4F32-BA3C-E9B7C334DAF4}" type="presOf" srcId="{9B8FBD56-A9AA-49B2-9704-52EA8D43C2FD}" destId="{6BA73631-9C84-4225-9A95-E5D87BBA2B73}" srcOrd="0" destOrd="0" presId="urn:microsoft.com/office/officeart/2005/8/layout/hierarchy2"/>
    <dgm:cxn modelId="{0B75F147-4D68-42A6-89EE-EBFEF7545352}" type="presOf" srcId="{94FC3574-76BB-4988-9B3A-1D81EDFB64DB}" destId="{2286EA68-4157-4282-8C63-51E28DE71B36}" srcOrd="1" destOrd="0" presId="urn:microsoft.com/office/officeart/2005/8/layout/hierarchy2"/>
    <dgm:cxn modelId="{333362C2-C0EF-4AB8-9BE8-B0A65CFB7531}" type="presOf" srcId="{CD7930E5-85E6-4D5D-ADDA-FD7B786A9E99}" destId="{5E4757ED-0CEA-434F-802C-B04DC702EC90}" srcOrd="1" destOrd="0" presId="urn:microsoft.com/office/officeart/2005/8/layout/hierarchy2"/>
    <dgm:cxn modelId="{A330B9C1-2EE5-4D43-B735-4E63237F2D2E}" type="presOf" srcId="{6E2808F8-C468-41F8-A14E-4287AD332662}" destId="{479DF747-9D1D-4D08-B822-B890ADCAFE4E}" srcOrd="0" destOrd="0" presId="urn:microsoft.com/office/officeart/2005/8/layout/hierarchy2"/>
    <dgm:cxn modelId="{FCD5CB0A-78F5-47E5-B17B-C6B23E9F8065}" type="presOf" srcId="{E362EE33-5420-41FF-A9F8-26E524C6A8F7}" destId="{2242920D-B077-4488-A87D-5333348F1B4C}" srcOrd="0" destOrd="0" presId="urn:microsoft.com/office/officeart/2005/8/layout/hierarchy2"/>
    <dgm:cxn modelId="{A2B7610C-C691-4EE2-B32D-56B595F40CED}" type="presOf" srcId="{94FC3574-76BB-4988-9B3A-1D81EDFB64DB}" destId="{CE108D6C-9240-489E-9B19-E6D74FB5EEF3}" srcOrd="0" destOrd="0" presId="urn:microsoft.com/office/officeart/2005/8/layout/hierarchy2"/>
    <dgm:cxn modelId="{2505301C-0F88-4B29-A088-A18F8B644B3D}" type="presParOf" srcId="{E95BB8A2-3CD6-4EA5-865C-098518E3A10B}" destId="{9E97150F-2672-4CCE-A064-308DB11BCA92}" srcOrd="0" destOrd="0" presId="urn:microsoft.com/office/officeart/2005/8/layout/hierarchy2"/>
    <dgm:cxn modelId="{CB35E679-5E57-400A-BB81-DC524EB3C006}" type="presParOf" srcId="{9E97150F-2672-4CCE-A064-308DB11BCA92}" destId="{A08DCB89-3BF9-4158-BE4B-45F65C82AAAF}" srcOrd="0" destOrd="0" presId="urn:microsoft.com/office/officeart/2005/8/layout/hierarchy2"/>
    <dgm:cxn modelId="{EDDA702C-0915-4E19-8502-D532C02116C7}" type="presParOf" srcId="{9E97150F-2672-4CCE-A064-308DB11BCA92}" destId="{069382CB-71C1-43E0-A64D-A5E7CFD53782}" srcOrd="1" destOrd="0" presId="urn:microsoft.com/office/officeart/2005/8/layout/hierarchy2"/>
    <dgm:cxn modelId="{AA6FFB22-DEC8-4816-B3A3-A96ED06C7EB2}" type="presParOf" srcId="{069382CB-71C1-43E0-A64D-A5E7CFD53782}" destId="{CE108D6C-9240-489E-9B19-E6D74FB5EEF3}" srcOrd="0" destOrd="0" presId="urn:microsoft.com/office/officeart/2005/8/layout/hierarchy2"/>
    <dgm:cxn modelId="{7ABB9F2E-91EA-4758-95AF-E3F63A4F8C74}" type="presParOf" srcId="{CE108D6C-9240-489E-9B19-E6D74FB5EEF3}" destId="{2286EA68-4157-4282-8C63-51E28DE71B36}" srcOrd="0" destOrd="0" presId="urn:microsoft.com/office/officeart/2005/8/layout/hierarchy2"/>
    <dgm:cxn modelId="{E54F9F27-852D-4031-BA4F-6C57D974E54F}" type="presParOf" srcId="{069382CB-71C1-43E0-A64D-A5E7CFD53782}" destId="{9594BC3E-60F7-4C11-B15A-97A435136E02}" srcOrd="1" destOrd="0" presId="urn:microsoft.com/office/officeart/2005/8/layout/hierarchy2"/>
    <dgm:cxn modelId="{72FD7565-1EC9-49E6-8B3E-DE4CC97978CD}" type="presParOf" srcId="{9594BC3E-60F7-4C11-B15A-97A435136E02}" destId="{479DF747-9D1D-4D08-B822-B890ADCAFE4E}" srcOrd="0" destOrd="0" presId="urn:microsoft.com/office/officeart/2005/8/layout/hierarchy2"/>
    <dgm:cxn modelId="{1C350B34-6779-4C75-8AD5-2B3AE2B90DB2}" type="presParOf" srcId="{9594BC3E-60F7-4C11-B15A-97A435136E02}" destId="{CBC673C8-F0FD-4590-9906-BB3B2E5DF3FD}" srcOrd="1" destOrd="0" presId="urn:microsoft.com/office/officeart/2005/8/layout/hierarchy2"/>
    <dgm:cxn modelId="{2D97F69A-ADDA-4C91-B3DB-605D05041B84}" type="presParOf" srcId="{CBC673C8-F0FD-4590-9906-BB3B2E5DF3FD}" destId="{2242920D-B077-4488-A87D-5333348F1B4C}" srcOrd="0" destOrd="0" presId="urn:microsoft.com/office/officeart/2005/8/layout/hierarchy2"/>
    <dgm:cxn modelId="{FB5066A1-EE89-40BB-960B-85F2DE73EC5D}" type="presParOf" srcId="{2242920D-B077-4488-A87D-5333348F1B4C}" destId="{495ACA3F-DB4B-4464-883F-8454FFF4A438}" srcOrd="0" destOrd="0" presId="urn:microsoft.com/office/officeart/2005/8/layout/hierarchy2"/>
    <dgm:cxn modelId="{6102A59B-10C2-47E5-B738-479D6FB04CFE}" type="presParOf" srcId="{CBC673C8-F0FD-4590-9906-BB3B2E5DF3FD}" destId="{940EFCCC-EB3D-4988-A5B5-8AF5BB49A998}" srcOrd="1" destOrd="0" presId="urn:microsoft.com/office/officeart/2005/8/layout/hierarchy2"/>
    <dgm:cxn modelId="{BACD2B28-BB90-48C1-B58C-3F9B003F9317}" type="presParOf" srcId="{940EFCCC-EB3D-4988-A5B5-8AF5BB49A998}" destId="{0B9D29F5-19B3-4ADB-A32F-9DBB4B723DB3}" srcOrd="0" destOrd="0" presId="urn:microsoft.com/office/officeart/2005/8/layout/hierarchy2"/>
    <dgm:cxn modelId="{32C342EB-0A7C-489C-8514-6D84966D7981}" type="presParOf" srcId="{940EFCCC-EB3D-4988-A5B5-8AF5BB49A998}" destId="{35115EBA-5272-4EE9-8E6E-26E3FD0C8A82}" srcOrd="1" destOrd="0" presId="urn:microsoft.com/office/officeart/2005/8/layout/hierarchy2"/>
    <dgm:cxn modelId="{2D052ED2-101D-41B3-86A4-F6E6A1811AE0}" type="presParOf" srcId="{CBC673C8-F0FD-4590-9906-BB3B2E5DF3FD}" destId="{B2696DA3-AE96-4F11-A718-21B632006C5F}" srcOrd="2" destOrd="0" presId="urn:microsoft.com/office/officeart/2005/8/layout/hierarchy2"/>
    <dgm:cxn modelId="{B2ACB820-AE16-474F-8279-C24195E497D1}" type="presParOf" srcId="{B2696DA3-AE96-4F11-A718-21B632006C5F}" destId="{5E4757ED-0CEA-434F-802C-B04DC702EC90}" srcOrd="0" destOrd="0" presId="urn:microsoft.com/office/officeart/2005/8/layout/hierarchy2"/>
    <dgm:cxn modelId="{A638BE0B-EB87-4091-9085-BBF1BF20AD09}" type="presParOf" srcId="{CBC673C8-F0FD-4590-9906-BB3B2E5DF3FD}" destId="{24AF5D79-7BEB-48B1-9784-4F5096F18535}" srcOrd="3" destOrd="0" presId="urn:microsoft.com/office/officeart/2005/8/layout/hierarchy2"/>
    <dgm:cxn modelId="{7DBF72D9-314A-4CC0-A813-0DB2ACB19936}" type="presParOf" srcId="{24AF5D79-7BEB-48B1-9784-4F5096F18535}" destId="{F48C8835-6648-4B12-BA46-CAA0A780011F}" srcOrd="0" destOrd="0" presId="urn:microsoft.com/office/officeart/2005/8/layout/hierarchy2"/>
    <dgm:cxn modelId="{B813E097-DCBF-424A-BDAA-2E94D825C54E}" type="presParOf" srcId="{24AF5D79-7BEB-48B1-9784-4F5096F18535}" destId="{1BCF3D08-0C1A-4A2A-8337-3492E7E1E28D}" srcOrd="1" destOrd="0" presId="urn:microsoft.com/office/officeart/2005/8/layout/hierarchy2"/>
    <dgm:cxn modelId="{0686B8AB-194D-42EC-92E1-564BB19329F1}" type="presParOf" srcId="{069382CB-71C1-43E0-A64D-A5E7CFD53782}" destId="{6BA73631-9C84-4225-9A95-E5D87BBA2B73}" srcOrd="2" destOrd="0" presId="urn:microsoft.com/office/officeart/2005/8/layout/hierarchy2"/>
    <dgm:cxn modelId="{4C6CC513-9735-46EB-9EEB-128F49F32797}" type="presParOf" srcId="{6BA73631-9C84-4225-9A95-E5D87BBA2B73}" destId="{4CA8818B-2BAF-4352-9D74-3230A96C059C}" srcOrd="0" destOrd="0" presId="urn:microsoft.com/office/officeart/2005/8/layout/hierarchy2"/>
    <dgm:cxn modelId="{863D5217-21F9-4FF4-8445-18C1598CFF4C}" type="presParOf" srcId="{069382CB-71C1-43E0-A64D-A5E7CFD53782}" destId="{D8B51350-A744-489E-8785-BDE0603C1D38}" srcOrd="3" destOrd="0" presId="urn:microsoft.com/office/officeart/2005/8/layout/hierarchy2"/>
    <dgm:cxn modelId="{45AB1AA6-CB1A-4D50-B6E5-0AB1780B7A74}" type="presParOf" srcId="{D8B51350-A744-489E-8785-BDE0603C1D38}" destId="{464D2D19-599A-4E26-95D9-04C99866E826}" srcOrd="0" destOrd="0" presId="urn:microsoft.com/office/officeart/2005/8/layout/hierarchy2"/>
    <dgm:cxn modelId="{478824B0-8993-47C4-BE06-BE6C0FF6714A}" type="presParOf" srcId="{D8B51350-A744-489E-8785-BDE0603C1D38}" destId="{56C2B5FD-FDA9-459F-8029-7D58B912E797}" srcOrd="1" destOrd="0" presId="urn:microsoft.com/office/officeart/2005/8/layout/hierarchy2"/>
    <dgm:cxn modelId="{AA2EEE7F-5A0A-41C7-B02A-B8B3B2D8F6E2}" type="presParOf" srcId="{56C2B5FD-FDA9-459F-8029-7D58B912E797}" destId="{61AA5F69-2D9E-42A5-8974-36EC232DE9BB}" srcOrd="0" destOrd="0" presId="urn:microsoft.com/office/officeart/2005/8/layout/hierarchy2"/>
    <dgm:cxn modelId="{DB6A0826-0910-4858-A466-3C44BA27B3AA}" type="presParOf" srcId="{61AA5F69-2D9E-42A5-8974-36EC232DE9BB}" destId="{2366A1C4-9D5D-4236-9BD1-F5448250EA5C}" srcOrd="0" destOrd="0" presId="urn:microsoft.com/office/officeart/2005/8/layout/hierarchy2"/>
    <dgm:cxn modelId="{CF440DF1-8661-4E95-9629-98421E14F91B}" type="presParOf" srcId="{56C2B5FD-FDA9-459F-8029-7D58B912E797}" destId="{D9935E17-F0A6-42AC-AE46-9D2DA2E2C3E3}" srcOrd="1" destOrd="0" presId="urn:microsoft.com/office/officeart/2005/8/layout/hierarchy2"/>
    <dgm:cxn modelId="{04DD6E7C-CBAE-4064-8C92-8D6D6EEF9792}" type="presParOf" srcId="{D9935E17-F0A6-42AC-AE46-9D2DA2E2C3E3}" destId="{C9D45438-99F1-4F0D-B47A-CA82EFCAB729}" srcOrd="0" destOrd="0" presId="urn:microsoft.com/office/officeart/2005/8/layout/hierarchy2"/>
    <dgm:cxn modelId="{35460646-6803-44C6-A2AA-B9777126BA61}" type="presParOf" srcId="{D9935E17-F0A6-42AC-AE46-9D2DA2E2C3E3}" destId="{AC8A1383-6679-42FE-8248-7E0F5FCE123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84D0-CB07-4A4D-98FC-062810CA54D6}">
      <dsp:nvSpPr>
        <dsp:cNvPr id="0" name=""/>
        <dsp:cNvSpPr/>
      </dsp:nvSpPr>
      <dsp:spPr>
        <a:xfrm>
          <a:off x="634364" y="0"/>
          <a:ext cx="7189470" cy="4373563"/>
        </a:xfrm>
        <a:prstGeom prst="rightArrow">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sp>
    <dsp:sp modelId="{19E09C5D-332C-4A11-B944-12C598834E3B}">
      <dsp:nvSpPr>
        <dsp:cNvPr id="0" name=""/>
        <dsp:cNvSpPr/>
      </dsp:nvSpPr>
      <dsp:spPr>
        <a:xfrm>
          <a:off x="9085" y="1312068"/>
          <a:ext cx="2722483" cy="1749425"/>
        </a:xfrm>
        <a:prstGeom prst="roundRect">
          <a:avLst/>
        </a:prstGeom>
        <a:solidFill>
          <a:srgbClr val="FFFF99"/>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latin typeface="Times New Roman" pitchFamily="18" charset="0"/>
              <a:cs typeface="Times New Roman" pitchFamily="18" charset="0"/>
            </a:rPr>
            <a:t>CNTB =&gt; CN </a:t>
          </a:r>
          <a:r>
            <a:rPr lang="en-US" sz="3400" b="1" kern="1200" dirty="0" err="1" smtClean="0">
              <a:latin typeface="Times New Roman" pitchFamily="18" charset="0"/>
              <a:cs typeface="Times New Roman" pitchFamily="18" charset="0"/>
            </a:rPr>
            <a:t>Đế</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quốc</a:t>
          </a:r>
          <a:endParaRPr lang="en-US" sz="3400" b="1" kern="1200" dirty="0">
            <a:latin typeface="Times New Roman" pitchFamily="18" charset="0"/>
            <a:cs typeface="Times New Roman" pitchFamily="18" charset="0"/>
          </a:endParaRPr>
        </a:p>
      </dsp:txBody>
      <dsp:txXfrm>
        <a:off x="94485" y="1397468"/>
        <a:ext cx="2551683" cy="1578625"/>
      </dsp:txXfrm>
    </dsp:sp>
    <dsp:sp modelId="{E7121E53-C7BE-4212-B9D9-C90954D23A8B}">
      <dsp:nvSpPr>
        <dsp:cNvPr id="0" name=""/>
        <dsp:cNvSpPr/>
      </dsp:nvSpPr>
      <dsp:spPr>
        <a:xfrm>
          <a:off x="2867858" y="1312068"/>
          <a:ext cx="2722483" cy="1749425"/>
        </a:xfrm>
        <a:prstGeom prst="roundRect">
          <a:avLst/>
        </a:prstGeom>
        <a:solidFill>
          <a:srgbClr val="FFFF99"/>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latin typeface="Times New Roman" pitchFamily="18" charset="0"/>
              <a:cs typeface="Times New Roman" pitchFamily="18" charset="0"/>
            </a:rPr>
            <a:t>CMt10 </a:t>
          </a:r>
          <a:r>
            <a:rPr lang="en-US" sz="3400" b="1" kern="1200" dirty="0" err="1" smtClean="0">
              <a:latin typeface="Times New Roman" pitchFamily="18" charset="0"/>
              <a:cs typeface="Times New Roman" pitchFamily="18" charset="0"/>
            </a:rPr>
            <a:t>Nga</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thành</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công</a:t>
          </a:r>
          <a:endParaRPr lang="en-US" sz="3400" b="1" kern="1200" dirty="0">
            <a:latin typeface="Times New Roman" pitchFamily="18" charset="0"/>
            <a:cs typeface="Times New Roman" pitchFamily="18" charset="0"/>
          </a:endParaRPr>
        </a:p>
      </dsp:txBody>
      <dsp:txXfrm>
        <a:off x="2953258" y="1397468"/>
        <a:ext cx="2551683" cy="1578625"/>
      </dsp:txXfrm>
    </dsp:sp>
    <dsp:sp modelId="{8AAC0211-26E3-424B-A98D-8F68430DFF54}">
      <dsp:nvSpPr>
        <dsp:cNvPr id="0" name=""/>
        <dsp:cNvSpPr/>
      </dsp:nvSpPr>
      <dsp:spPr>
        <a:xfrm>
          <a:off x="5726630" y="1312068"/>
          <a:ext cx="2722483" cy="1749425"/>
        </a:xfrm>
        <a:prstGeom prst="roundRect">
          <a:avLst/>
        </a:prstGeom>
        <a:solidFill>
          <a:srgbClr val="FFFF99"/>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latin typeface="Times New Roman" pitchFamily="18" charset="0"/>
              <a:cs typeface="Times New Roman" pitchFamily="18" charset="0"/>
            </a:rPr>
            <a:t>QTCS </a:t>
          </a:r>
          <a:r>
            <a:rPr lang="en-US" sz="3400" b="1" kern="1200" dirty="0" err="1" smtClean="0">
              <a:latin typeface="Times New Roman" pitchFamily="18" charset="0"/>
              <a:cs typeface="Times New Roman" pitchFamily="18" charset="0"/>
            </a:rPr>
            <a:t>ra</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đời</a:t>
          </a:r>
          <a:r>
            <a:rPr lang="en-US" sz="3400" b="1" kern="1200" dirty="0" smtClean="0">
              <a:latin typeface="Times New Roman" pitchFamily="18" charset="0"/>
              <a:cs typeface="Times New Roman" pitchFamily="18" charset="0"/>
            </a:rPr>
            <a:t> (3.1919)</a:t>
          </a:r>
          <a:endParaRPr lang="en-US" sz="3400" b="1" kern="1200" dirty="0">
            <a:latin typeface="Times New Roman" pitchFamily="18" charset="0"/>
            <a:cs typeface="Times New Roman" pitchFamily="18" charset="0"/>
          </a:endParaRPr>
        </a:p>
      </dsp:txBody>
      <dsp:txXfrm>
        <a:off x="5812030" y="1397468"/>
        <a:ext cx="2551683" cy="1578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07C36-33ED-414E-9B1F-9F24C6346200}">
      <dsp:nvSpPr>
        <dsp:cNvPr id="0" name=""/>
        <dsp:cNvSpPr/>
      </dsp:nvSpPr>
      <dsp:spPr>
        <a:xfrm>
          <a:off x="0" y="0"/>
          <a:ext cx="6995160" cy="1357788"/>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err="1" smtClean="0">
              <a:latin typeface="Times New Roman" pitchFamily="18" charset="0"/>
              <a:cs typeface="Times New Roman" pitchFamily="18" charset="0"/>
            </a:rPr>
            <a:t>Giá</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trị</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truyền</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thống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tốt</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đẹp</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của</a:t>
          </a:r>
          <a:r>
            <a:rPr lang="en-US" sz="2800" b="1" kern="1200" dirty="0" smtClean="0">
              <a:latin typeface="Times New Roman" pitchFamily="18" charset="0"/>
              <a:cs typeface="Times New Roman" pitchFamily="18" charset="0"/>
            </a:rPr>
            <a:t> DTVN</a:t>
          </a:r>
          <a:endParaRPr lang="en-US" sz="2800" b="1" kern="1200" dirty="0">
            <a:latin typeface="Times New Roman" pitchFamily="18" charset="0"/>
            <a:cs typeface="Times New Roman" pitchFamily="18" charset="0"/>
          </a:endParaRPr>
        </a:p>
      </dsp:txBody>
      <dsp:txXfrm>
        <a:off x="39768" y="39768"/>
        <a:ext cx="5530000" cy="1278252"/>
      </dsp:txXfrm>
    </dsp:sp>
    <dsp:sp modelId="{5DEDD77E-564B-4FFA-96E2-DB0A8A297D0D}">
      <dsp:nvSpPr>
        <dsp:cNvPr id="0" name=""/>
        <dsp:cNvSpPr/>
      </dsp:nvSpPr>
      <dsp:spPr>
        <a:xfrm>
          <a:off x="617219" y="1584087"/>
          <a:ext cx="6995160" cy="135778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err="1" smtClean="0">
              <a:latin typeface="Times New Roman" pitchFamily="18" charset="0"/>
              <a:cs typeface="Times New Roman" pitchFamily="18" charset="0"/>
            </a:rPr>
            <a:t>Tinh</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hoa</a:t>
          </a:r>
          <a:r>
            <a:rPr lang="en-US" sz="2800" b="1" kern="1200" dirty="0" smtClean="0">
              <a:latin typeface="Times New Roman" pitchFamily="18" charset="0"/>
              <a:cs typeface="Times New Roman" pitchFamily="18" charset="0"/>
            </a:rPr>
            <a:t> VH </a:t>
          </a:r>
          <a:r>
            <a:rPr lang="en-US" sz="2800" b="1" kern="1200" dirty="0" err="1" smtClean="0">
              <a:latin typeface="Times New Roman" pitchFamily="18" charset="0"/>
              <a:cs typeface="Times New Roman" pitchFamily="18" charset="0"/>
            </a:rPr>
            <a:t>nhân</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loại</a:t>
          </a:r>
          <a:endParaRPr lang="en-US" sz="2800" b="1" kern="1200" dirty="0">
            <a:latin typeface="Times New Roman" pitchFamily="18" charset="0"/>
            <a:cs typeface="Times New Roman" pitchFamily="18" charset="0"/>
          </a:endParaRPr>
        </a:p>
      </dsp:txBody>
      <dsp:txXfrm>
        <a:off x="656987" y="1623855"/>
        <a:ext cx="5415841" cy="1278252"/>
      </dsp:txXfrm>
    </dsp:sp>
    <dsp:sp modelId="{0E35A76D-C65E-4A1F-B56A-9C0C8B0498B5}">
      <dsp:nvSpPr>
        <dsp:cNvPr id="0" name=""/>
        <dsp:cNvSpPr/>
      </dsp:nvSpPr>
      <dsp:spPr>
        <a:xfrm>
          <a:off x="1234439" y="3168174"/>
          <a:ext cx="6995160" cy="135778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u="none" kern="1200" dirty="0" smtClean="0">
              <a:latin typeface="Times New Roman" pitchFamily="18" charset="0"/>
              <a:cs typeface="Times New Roman" pitchFamily="18" charset="0"/>
            </a:rPr>
            <a:t>CN Mac-</a:t>
          </a:r>
          <a:r>
            <a:rPr lang="en-US" sz="2800" b="1" u="none" kern="1200" dirty="0" err="1" smtClean="0">
              <a:latin typeface="Times New Roman" pitchFamily="18" charset="0"/>
              <a:cs typeface="Times New Roman" pitchFamily="18" charset="0"/>
            </a:rPr>
            <a:t>Lênin</a:t>
          </a:r>
          <a:endParaRPr lang="en-US" sz="2800" b="1" u="none" kern="1200" dirty="0">
            <a:latin typeface="Times New Roman" pitchFamily="18" charset="0"/>
            <a:cs typeface="Times New Roman" pitchFamily="18" charset="0"/>
          </a:endParaRPr>
        </a:p>
      </dsp:txBody>
      <dsp:txXfrm>
        <a:off x="1274207" y="3207942"/>
        <a:ext cx="5415841" cy="1278252"/>
      </dsp:txXfrm>
    </dsp:sp>
    <dsp:sp modelId="{2170E1C5-B65E-4DE0-B3B6-01C1AD4E1A04}">
      <dsp:nvSpPr>
        <dsp:cNvPr id="0" name=""/>
        <dsp:cNvSpPr/>
      </dsp:nvSpPr>
      <dsp:spPr>
        <a:xfrm>
          <a:off x="6112597" y="1029656"/>
          <a:ext cx="882562" cy="882562"/>
        </a:xfrm>
        <a:prstGeom prst="downArrow">
          <a:avLst>
            <a:gd name="adj1" fmla="val 55000"/>
            <a:gd name="adj2" fmla="val 45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latin typeface="Times New Roman" pitchFamily="18" charset="0"/>
            <a:cs typeface="Times New Roman" pitchFamily="18" charset="0"/>
          </a:endParaRPr>
        </a:p>
      </dsp:txBody>
      <dsp:txXfrm>
        <a:off x="6311173" y="1029656"/>
        <a:ext cx="485410" cy="664128"/>
      </dsp:txXfrm>
    </dsp:sp>
    <dsp:sp modelId="{A90CADD3-60AC-4A48-BC2A-844B000D0123}">
      <dsp:nvSpPr>
        <dsp:cNvPr id="0" name=""/>
        <dsp:cNvSpPr/>
      </dsp:nvSpPr>
      <dsp:spPr>
        <a:xfrm>
          <a:off x="6729817" y="2604691"/>
          <a:ext cx="882562" cy="882562"/>
        </a:xfrm>
        <a:prstGeom prst="downArrow">
          <a:avLst>
            <a:gd name="adj1" fmla="val 55000"/>
            <a:gd name="adj2" fmla="val 45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latin typeface="Times New Roman" pitchFamily="18" charset="0"/>
            <a:cs typeface="Times New Roman" pitchFamily="18" charset="0"/>
          </a:endParaRPr>
        </a:p>
      </dsp:txBody>
      <dsp:txXfrm>
        <a:off x="6928393" y="2604691"/>
        <a:ext cx="485410" cy="664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9D68C-E070-4FCA-8909-01836DD1FB95}">
      <dsp:nvSpPr>
        <dsp:cNvPr id="0" name=""/>
        <dsp:cNvSpPr/>
      </dsp:nvSpPr>
      <dsp:spPr>
        <a:xfrm>
          <a:off x="3466535" y="71954"/>
          <a:ext cx="2406463" cy="1452593"/>
        </a:xfrm>
        <a:prstGeom prst="roundRect">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CMVS </a:t>
          </a:r>
          <a:r>
            <a:rPr lang="en-US" sz="2500" kern="1200" dirty="0" err="1" smtClean="0">
              <a:solidFill>
                <a:schemeClr val="tx1"/>
              </a:solidFill>
              <a:latin typeface="Times New Roman" pitchFamily="18" charset="0"/>
              <a:cs typeface="Times New Roman" pitchFamily="18" charset="0"/>
            </a:rPr>
            <a:t>là</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bộ</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phận</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của</a:t>
          </a:r>
          <a:r>
            <a:rPr lang="en-US" sz="2500" kern="1200" dirty="0" smtClean="0">
              <a:solidFill>
                <a:schemeClr val="tx1"/>
              </a:solidFill>
              <a:latin typeface="Times New Roman" pitchFamily="18" charset="0"/>
              <a:cs typeface="Times New Roman" pitchFamily="18" charset="0"/>
            </a:rPr>
            <a:t> CMTG</a:t>
          </a:r>
          <a:endParaRPr lang="en-US" sz="2500" kern="1200" dirty="0">
            <a:solidFill>
              <a:schemeClr val="tx1"/>
            </a:solidFill>
            <a:latin typeface="Times New Roman" pitchFamily="18" charset="0"/>
            <a:cs typeface="Times New Roman" pitchFamily="18" charset="0"/>
          </a:endParaRPr>
        </a:p>
      </dsp:txBody>
      <dsp:txXfrm>
        <a:off x="3537445" y="142864"/>
        <a:ext cx="2264643" cy="1310773"/>
      </dsp:txXfrm>
    </dsp:sp>
    <dsp:sp modelId="{848DA1EF-96CF-41D8-B5A0-49D708A3EFC1}">
      <dsp:nvSpPr>
        <dsp:cNvPr id="0" name=""/>
        <dsp:cNvSpPr/>
      </dsp:nvSpPr>
      <dsp:spPr>
        <a:xfrm>
          <a:off x="2244709" y="894808"/>
          <a:ext cx="5133250" cy="5133250"/>
        </a:xfrm>
        <a:custGeom>
          <a:avLst/>
          <a:gdLst/>
          <a:ahLst/>
          <a:cxnLst/>
          <a:rect l="0" t="0" r="0" b="0"/>
          <a:pathLst>
            <a:path>
              <a:moveTo>
                <a:pt x="3826891" y="330714"/>
              </a:moveTo>
              <a:arcTo wR="2566625" hR="2566625" stAng="17964461" swAng="907266"/>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C0C0F8CF-D7B2-409A-AC49-7D9E76C26B9E}">
      <dsp:nvSpPr>
        <dsp:cNvPr id="0" name=""/>
        <dsp:cNvSpPr/>
      </dsp:nvSpPr>
      <dsp:spPr>
        <a:xfrm>
          <a:off x="5945546" y="1794634"/>
          <a:ext cx="2314608" cy="1478113"/>
        </a:xfrm>
        <a:prstGeom prst="roundRect">
          <a:avLst/>
        </a:prstGeom>
        <a:solidFill>
          <a:srgbClr val="99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CMVS ở </a:t>
          </a:r>
          <a:r>
            <a:rPr lang="en-US" sz="2500" kern="1200" dirty="0" err="1" smtClean="0">
              <a:solidFill>
                <a:schemeClr val="tx1"/>
              </a:solidFill>
              <a:latin typeface="Times New Roman" pitchFamily="18" charset="0"/>
              <a:cs typeface="Times New Roman" pitchFamily="18" charset="0"/>
            </a:rPr>
            <a:t>thuộc</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địa</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và</a:t>
          </a:r>
          <a:r>
            <a:rPr lang="en-US" sz="2500" kern="1200" dirty="0" smtClean="0">
              <a:solidFill>
                <a:schemeClr val="tx1"/>
              </a:solidFill>
              <a:latin typeface="Times New Roman" pitchFamily="18" charset="0"/>
              <a:cs typeface="Times New Roman" pitchFamily="18" charset="0"/>
            </a:rPr>
            <a:t> CMVS ở </a:t>
          </a:r>
          <a:r>
            <a:rPr lang="en-US" sz="2500" kern="1200" dirty="0" err="1" smtClean="0">
              <a:solidFill>
                <a:schemeClr val="tx1"/>
              </a:solidFill>
              <a:latin typeface="Times New Roman" pitchFamily="18" charset="0"/>
              <a:cs typeface="Times New Roman" pitchFamily="18" charset="0"/>
            </a:rPr>
            <a:t>chính</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quốc</a:t>
          </a:r>
          <a:endParaRPr lang="en-US" sz="2500" kern="1200" dirty="0">
            <a:solidFill>
              <a:schemeClr val="tx1"/>
            </a:solidFill>
            <a:latin typeface="Times New Roman" pitchFamily="18" charset="0"/>
            <a:cs typeface="Times New Roman" pitchFamily="18" charset="0"/>
          </a:endParaRPr>
        </a:p>
      </dsp:txBody>
      <dsp:txXfrm>
        <a:off x="6017702" y="1866790"/>
        <a:ext cx="2170296" cy="1333801"/>
      </dsp:txXfrm>
    </dsp:sp>
    <dsp:sp modelId="{00F5EF49-B64C-4B67-B58B-899D7D78196E}">
      <dsp:nvSpPr>
        <dsp:cNvPr id="0" name=""/>
        <dsp:cNvSpPr/>
      </dsp:nvSpPr>
      <dsp:spPr>
        <a:xfrm>
          <a:off x="2060278" y="699196"/>
          <a:ext cx="5133250" cy="5133250"/>
        </a:xfrm>
        <a:custGeom>
          <a:avLst/>
          <a:gdLst/>
          <a:ahLst/>
          <a:cxnLst/>
          <a:rect l="0" t="0" r="0" b="0"/>
          <a:pathLst>
            <a:path>
              <a:moveTo>
                <a:pt x="5122876" y="2797153"/>
              </a:moveTo>
              <a:arcTo wR="2566625" hR="2566625" stAng="309186" swAng="911875"/>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892E38CF-A376-466C-BBEB-0354719FF1F4}">
      <dsp:nvSpPr>
        <dsp:cNvPr id="0" name=""/>
        <dsp:cNvSpPr/>
      </dsp:nvSpPr>
      <dsp:spPr>
        <a:xfrm>
          <a:off x="5066535" y="4364693"/>
          <a:ext cx="2519106" cy="1579063"/>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XD </a:t>
          </a:r>
          <a:r>
            <a:rPr lang="en-US" sz="2500" kern="1200" dirty="0" err="1" smtClean="0">
              <a:solidFill>
                <a:schemeClr val="tx1"/>
              </a:solidFill>
              <a:latin typeface="Times New Roman" pitchFamily="18" charset="0"/>
              <a:cs typeface="Times New Roman" pitchFamily="18" charset="0"/>
            </a:rPr>
            <a:t>khối</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Công-Nông</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làm</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động</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lực</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cho</a:t>
          </a:r>
          <a:r>
            <a:rPr lang="en-US" sz="2500" kern="1200" dirty="0" smtClean="0">
              <a:solidFill>
                <a:schemeClr val="tx1"/>
              </a:solidFill>
              <a:latin typeface="Times New Roman" pitchFamily="18" charset="0"/>
              <a:cs typeface="Times New Roman" pitchFamily="18" charset="0"/>
            </a:rPr>
            <a:t> CM</a:t>
          </a:r>
          <a:endParaRPr lang="en-US" sz="2500" kern="1200" dirty="0">
            <a:solidFill>
              <a:schemeClr val="tx1"/>
            </a:solidFill>
            <a:latin typeface="Times New Roman" pitchFamily="18" charset="0"/>
            <a:cs typeface="Times New Roman" pitchFamily="18" charset="0"/>
          </a:endParaRPr>
        </a:p>
      </dsp:txBody>
      <dsp:txXfrm>
        <a:off x="5143619" y="4441777"/>
        <a:ext cx="2364938" cy="1424895"/>
      </dsp:txXfrm>
    </dsp:sp>
    <dsp:sp modelId="{BB00F991-F763-4453-84A2-7E4191FA5395}">
      <dsp:nvSpPr>
        <dsp:cNvPr id="0" name=""/>
        <dsp:cNvSpPr/>
      </dsp:nvSpPr>
      <dsp:spPr>
        <a:xfrm>
          <a:off x="2038440" y="645210"/>
          <a:ext cx="5133250" cy="5133250"/>
        </a:xfrm>
        <a:custGeom>
          <a:avLst/>
          <a:gdLst/>
          <a:ahLst/>
          <a:cxnLst/>
          <a:rect l="0" t="0" r="0" b="0"/>
          <a:pathLst>
            <a:path>
              <a:moveTo>
                <a:pt x="2846960" y="5117895"/>
              </a:moveTo>
              <a:arcTo wR="2566625" hR="2566625" stAng="5023767" swAng="742317"/>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94AB1210-4C49-40EC-9160-E7570706DF6F}">
      <dsp:nvSpPr>
        <dsp:cNvPr id="0" name=""/>
        <dsp:cNvSpPr/>
      </dsp:nvSpPr>
      <dsp:spPr>
        <a:xfrm>
          <a:off x="1714108" y="4304217"/>
          <a:ext cx="2436943" cy="163956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solidFill>
                <a:schemeClr val="tx1"/>
              </a:solidFill>
              <a:latin typeface="Times New Roman" pitchFamily="18" charset="0"/>
              <a:cs typeface="Times New Roman" pitchFamily="18" charset="0"/>
            </a:rPr>
            <a:t>Có</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Đảng</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lãnh</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đạo</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và</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đi</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theo</a:t>
          </a:r>
          <a:r>
            <a:rPr lang="en-US" sz="2500" kern="1200" dirty="0" smtClean="0">
              <a:solidFill>
                <a:schemeClr val="tx1"/>
              </a:solidFill>
              <a:latin typeface="Times New Roman" pitchFamily="18" charset="0"/>
              <a:cs typeface="Times New Roman" pitchFamily="18" charset="0"/>
            </a:rPr>
            <a:t> CN M-L</a:t>
          </a:r>
          <a:endParaRPr lang="en-US" sz="2500" kern="1200" dirty="0">
            <a:solidFill>
              <a:schemeClr val="tx1"/>
            </a:solidFill>
            <a:latin typeface="Times New Roman" pitchFamily="18" charset="0"/>
            <a:cs typeface="Times New Roman" pitchFamily="18" charset="0"/>
          </a:endParaRPr>
        </a:p>
      </dsp:txBody>
      <dsp:txXfrm>
        <a:off x="1794145" y="4384254"/>
        <a:ext cx="2276869" cy="1479491"/>
      </dsp:txXfrm>
    </dsp:sp>
    <dsp:sp modelId="{3143EA15-12DC-4041-88C7-1F85DD1F82A0}">
      <dsp:nvSpPr>
        <dsp:cNvPr id="0" name=""/>
        <dsp:cNvSpPr/>
      </dsp:nvSpPr>
      <dsp:spPr>
        <a:xfrm>
          <a:off x="2129903" y="755261"/>
          <a:ext cx="5133250" cy="5133250"/>
        </a:xfrm>
        <a:custGeom>
          <a:avLst/>
          <a:gdLst/>
          <a:ahLst/>
          <a:cxnLst/>
          <a:rect l="0" t="0" r="0" b="0"/>
          <a:pathLst>
            <a:path>
              <a:moveTo>
                <a:pt x="123344" y="3352718"/>
              </a:moveTo>
              <a:arcTo wR="2566625" hR="2566625" stAng="9729907" swAng="850139"/>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72052511-DA0C-4E43-BE05-CBE00BF47600}">
      <dsp:nvSpPr>
        <dsp:cNvPr id="0" name=""/>
        <dsp:cNvSpPr/>
      </dsp:nvSpPr>
      <dsp:spPr>
        <a:xfrm>
          <a:off x="883844" y="1790391"/>
          <a:ext cx="2674017" cy="1486599"/>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latin typeface="Times New Roman" pitchFamily="18" charset="0"/>
              <a:cs typeface="Times New Roman" pitchFamily="18" charset="0"/>
            </a:rPr>
            <a:t>CM </a:t>
          </a:r>
          <a:r>
            <a:rPr lang="en-US" sz="2500" kern="1200" dirty="0" err="1" smtClean="0">
              <a:solidFill>
                <a:schemeClr val="tx1"/>
              </a:solidFill>
              <a:latin typeface="Times New Roman" pitchFamily="18" charset="0"/>
              <a:cs typeface="Times New Roman" pitchFamily="18" charset="0"/>
            </a:rPr>
            <a:t>là</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sự</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nghiệp</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của</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quần</a:t>
          </a:r>
          <a:r>
            <a:rPr lang="en-US" sz="2500" kern="1200" dirty="0" smtClean="0">
              <a:solidFill>
                <a:schemeClr val="tx1"/>
              </a:solidFill>
              <a:latin typeface="Times New Roman" pitchFamily="18" charset="0"/>
              <a:cs typeface="Times New Roman" pitchFamily="18" charset="0"/>
            </a:rPr>
            <a:t> </a:t>
          </a:r>
          <a:r>
            <a:rPr lang="en-US" sz="2500" kern="1200" dirty="0" err="1" smtClean="0">
              <a:solidFill>
                <a:schemeClr val="tx1"/>
              </a:solidFill>
              <a:latin typeface="Times New Roman" pitchFamily="18" charset="0"/>
              <a:cs typeface="Times New Roman" pitchFamily="18" charset="0"/>
            </a:rPr>
            <a:t>chúng</a:t>
          </a:r>
          <a:endParaRPr lang="en-US" sz="2500" kern="1200" dirty="0">
            <a:solidFill>
              <a:schemeClr val="tx1"/>
            </a:solidFill>
            <a:latin typeface="Times New Roman" pitchFamily="18" charset="0"/>
            <a:cs typeface="Times New Roman" pitchFamily="18" charset="0"/>
          </a:endParaRPr>
        </a:p>
      </dsp:txBody>
      <dsp:txXfrm>
        <a:off x="956414" y="1862961"/>
        <a:ext cx="2528877" cy="1341459"/>
      </dsp:txXfrm>
    </dsp:sp>
    <dsp:sp modelId="{0BBD7090-398C-4A45-884A-7B4FFDF7487B}">
      <dsp:nvSpPr>
        <dsp:cNvPr id="0" name=""/>
        <dsp:cNvSpPr/>
      </dsp:nvSpPr>
      <dsp:spPr>
        <a:xfrm>
          <a:off x="1947262" y="892136"/>
          <a:ext cx="5133250" cy="5133250"/>
        </a:xfrm>
        <a:custGeom>
          <a:avLst/>
          <a:gdLst/>
          <a:ahLst/>
          <a:cxnLst/>
          <a:rect l="0" t="0" r="0" b="0"/>
          <a:pathLst>
            <a:path>
              <a:moveTo>
                <a:pt x="770106" y="733571"/>
              </a:moveTo>
              <a:arcTo wR="2566625" hR="2566625" stAng="13534603" swAng="918397"/>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DCB89-3BF9-4158-BE4B-45F65C82AAAF}">
      <dsp:nvSpPr>
        <dsp:cNvPr id="0" name=""/>
        <dsp:cNvSpPr/>
      </dsp:nvSpPr>
      <dsp:spPr>
        <a:xfrm>
          <a:off x="2619" y="2197789"/>
          <a:ext cx="2264568" cy="1132284"/>
        </a:xfrm>
        <a:prstGeom prst="roundRect">
          <a:avLst>
            <a:gd name="adj" fmla="val 10000"/>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latin typeface="Times New Roman" pitchFamily="18" charset="0"/>
              <a:cs typeface="Times New Roman" pitchFamily="18" charset="0"/>
            </a:rPr>
            <a:t>GÍA TRỊ</a:t>
          </a:r>
          <a:endParaRPr lang="en-US" sz="3000" b="1" kern="1200" dirty="0">
            <a:latin typeface="Times New Roman" pitchFamily="18" charset="0"/>
            <a:cs typeface="Times New Roman" pitchFamily="18" charset="0"/>
          </a:endParaRPr>
        </a:p>
      </dsp:txBody>
      <dsp:txXfrm>
        <a:off x="35782" y="2230952"/>
        <a:ext cx="2198242" cy="1065958"/>
      </dsp:txXfrm>
    </dsp:sp>
    <dsp:sp modelId="{CE108D6C-9240-489E-9B19-E6D74FB5EEF3}">
      <dsp:nvSpPr>
        <dsp:cNvPr id="0" name=""/>
        <dsp:cNvSpPr/>
      </dsp:nvSpPr>
      <dsp:spPr>
        <a:xfrm rot="18312889">
          <a:off x="1934670" y="2101341"/>
          <a:ext cx="1570862" cy="41791"/>
        </a:xfrm>
        <a:custGeom>
          <a:avLst/>
          <a:gdLst/>
          <a:ahLst/>
          <a:cxnLst/>
          <a:rect l="0" t="0" r="0" b="0"/>
          <a:pathLst>
            <a:path>
              <a:moveTo>
                <a:pt x="0" y="20895"/>
              </a:moveTo>
              <a:lnTo>
                <a:pt x="1570862" y="20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80830" y="2082966"/>
        <a:ext cx="78543" cy="78543"/>
      </dsp:txXfrm>
    </dsp:sp>
    <dsp:sp modelId="{479DF747-9D1D-4D08-B822-B890ADCAFE4E}">
      <dsp:nvSpPr>
        <dsp:cNvPr id="0" name=""/>
        <dsp:cNvSpPr/>
      </dsp:nvSpPr>
      <dsp:spPr>
        <a:xfrm>
          <a:off x="3173015" y="914401"/>
          <a:ext cx="2264568" cy="1132284"/>
        </a:xfrm>
        <a:prstGeom prst="roundRect">
          <a:avLst>
            <a:gd name="adj" fmla="val 10000"/>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err="1" smtClean="0">
              <a:latin typeface="Times New Roman" pitchFamily="18" charset="0"/>
              <a:cs typeface="Times New Roman" pitchFamily="18" charset="0"/>
            </a:rPr>
            <a:t>Trong</a:t>
          </a:r>
          <a:r>
            <a:rPr lang="en-US" sz="3000" b="1" kern="1200" dirty="0" smtClean="0">
              <a:latin typeface="Times New Roman" pitchFamily="18" charset="0"/>
              <a:cs typeface="Times New Roman" pitchFamily="18" charset="0"/>
            </a:rPr>
            <a:t> </a:t>
          </a:r>
          <a:r>
            <a:rPr lang="en-US" sz="3000" b="1" kern="1200" dirty="0" err="1" smtClean="0">
              <a:latin typeface="Times New Roman" pitchFamily="18" charset="0"/>
              <a:cs typeface="Times New Roman" pitchFamily="18" charset="0"/>
            </a:rPr>
            <a:t>nước</a:t>
          </a:r>
          <a:endParaRPr lang="en-US" sz="3000" b="1" kern="1200" dirty="0">
            <a:latin typeface="Times New Roman" pitchFamily="18" charset="0"/>
            <a:cs typeface="Times New Roman" pitchFamily="18" charset="0"/>
          </a:endParaRPr>
        </a:p>
      </dsp:txBody>
      <dsp:txXfrm>
        <a:off x="3206178" y="947564"/>
        <a:ext cx="2198242" cy="1065958"/>
      </dsp:txXfrm>
    </dsp:sp>
    <dsp:sp modelId="{2242920D-B077-4488-A87D-5333348F1B4C}">
      <dsp:nvSpPr>
        <dsp:cNvPr id="0" name=""/>
        <dsp:cNvSpPr/>
      </dsp:nvSpPr>
      <dsp:spPr>
        <a:xfrm rot="19372238">
          <a:off x="5322420" y="1116747"/>
          <a:ext cx="1136154" cy="41791"/>
        </a:xfrm>
        <a:custGeom>
          <a:avLst/>
          <a:gdLst/>
          <a:ahLst/>
          <a:cxnLst/>
          <a:rect l="0" t="0" r="0" b="0"/>
          <a:pathLst>
            <a:path>
              <a:moveTo>
                <a:pt x="0" y="20895"/>
              </a:moveTo>
              <a:lnTo>
                <a:pt x="1136154" y="20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2094" y="1109239"/>
        <a:ext cx="56807" cy="56807"/>
      </dsp:txXfrm>
    </dsp:sp>
    <dsp:sp modelId="{0B9D29F5-19B3-4ADB-A32F-9DBB4B723DB3}">
      <dsp:nvSpPr>
        <dsp:cNvPr id="0" name=""/>
        <dsp:cNvSpPr/>
      </dsp:nvSpPr>
      <dsp:spPr>
        <a:xfrm>
          <a:off x="6343411" y="228599"/>
          <a:ext cx="2264568" cy="1132284"/>
        </a:xfrm>
        <a:prstGeom prst="roundRect">
          <a:avLst>
            <a:gd name="adj" fmla="val 10000"/>
          </a:avLst>
        </a:prstGeom>
        <a:solidFill>
          <a:srgbClr val="99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0" i="0" kern="1200" dirty="0" err="1" smtClean="0">
              <a:latin typeface="Times New Roman" pitchFamily="18" charset="0"/>
              <a:cs typeface="Times New Roman" pitchFamily="18" charset="0"/>
            </a:rPr>
            <a:t>Tài</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sản</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tinh</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thần</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vô</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giá</a:t>
          </a:r>
          <a:endParaRPr lang="en-US" sz="2600" b="0" i="0" kern="1200" dirty="0">
            <a:latin typeface="Times New Roman" pitchFamily="18" charset="0"/>
            <a:cs typeface="Times New Roman" pitchFamily="18" charset="0"/>
          </a:endParaRPr>
        </a:p>
      </dsp:txBody>
      <dsp:txXfrm>
        <a:off x="6376574" y="261762"/>
        <a:ext cx="2198242" cy="1065958"/>
      </dsp:txXfrm>
    </dsp:sp>
    <dsp:sp modelId="{B2696DA3-AE96-4F11-A718-21B632006C5F}">
      <dsp:nvSpPr>
        <dsp:cNvPr id="0" name=""/>
        <dsp:cNvSpPr/>
      </dsp:nvSpPr>
      <dsp:spPr>
        <a:xfrm rot="1829502">
          <a:off x="5364894" y="1726346"/>
          <a:ext cx="1051206" cy="41791"/>
        </a:xfrm>
        <a:custGeom>
          <a:avLst/>
          <a:gdLst/>
          <a:ahLst/>
          <a:cxnLst/>
          <a:rect l="0" t="0" r="0" b="0"/>
          <a:pathLst>
            <a:path>
              <a:moveTo>
                <a:pt x="0" y="20895"/>
              </a:moveTo>
              <a:lnTo>
                <a:pt x="1051206" y="20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64217" y="1720962"/>
        <a:ext cx="52560" cy="52560"/>
      </dsp:txXfrm>
    </dsp:sp>
    <dsp:sp modelId="{F48C8835-6648-4B12-BA46-CAA0A780011F}">
      <dsp:nvSpPr>
        <dsp:cNvPr id="0" name=""/>
        <dsp:cNvSpPr/>
      </dsp:nvSpPr>
      <dsp:spPr>
        <a:xfrm>
          <a:off x="6343411" y="1447798"/>
          <a:ext cx="2264568" cy="1132284"/>
        </a:xfrm>
        <a:prstGeom prst="roundRect">
          <a:avLst>
            <a:gd name="adj" fmla="val 10000"/>
          </a:avLst>
        </a:prstGeom>
        <a:solidFill>
          <a:srgbClr val="99FFC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0" i="0" kern="1200" dirty="0" smtClean="0">
              <a:latin typeface="Times New Roman" pitchFamily="18" charset="0"/>
              <a:cs typeface="Times New Roman" pitchFamily="18" charset="0"/>
            </a:rPr>
            <a:t>TT &amp; </a:t>
          </a:r>
          <a:r>
            <a:rPr lang="en-US" sz="2600" b="0" i="0" kern="1200" dirty="0" err="1" smtClean="0">
              <a:latin typeface="Times New Roman" pitchFamily="18" charset="0"/>
              <a:cs typeface="Times New Roman" pitchFamily="18" charset="0"/>
            </a:rPr>
            <a:t>kim</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chỉ</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nam</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cho</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hành</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động</a:t>
          </a:r>
          <a:endParaRPr lang="en-US" sz="2600" b="0" i="0" kern="1200" dirty="0">
            <a:latin typeface="Times New Roman" pitchFamily="18" charset="0"/>
            <a:cs typeface="Times New Roman" pitchFamily="18" charset="0"/>
          </a:endParaRPr>
        </a:p>
      </dsp:txBody>
      <dsp:txXfrm>
        <a:off x="6376574" y="1480961"/>
        <a:ext cx="2198242" cy="1065958"/>
      </dsp:txXfrm>
    </dsp:sp>
    <dsp:sp modelId="{6BA73631-9C84-4225-9A95-E5D87BBA2B73}">
      <dsp:nvSpPr>
        <dsp:cNvPr id="0" name=""/>
        <dsp:cNvSpPr/>
      </dsp:nvSpPr>
      <dsp:spPr>
        <a:xfrm rot="3578699">
          <a:off x="1823875" y="3516398"/>
          <a:ext cx="1792452" cy="41791"/>
        </a:xfrm>
        <a:custGeom>
          <a:avLst/>
          <a:gdLst/>
          <a:ahLst/>
          <a:cxnLst/>
          <a:rect l="0" t="0" r="0" b="0"/>
          <a:pathLst>
            <a:path>
              <a:moveTo>
                <a:pt x="0" y="20895"/>
              </a:moveTo>
              <a:lnTo>
                <a:pt x="1792452" y="208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2675290" y="3492483"/>
        <a:ext cx="89622" cy="89622"/>
      </dsp:txXfrm>
    </dsp:sp>
    <dsp:sp modelId="{464D2D19-599A-4E26-95D9-04C99866E826}">
      <dsp:nvSpPr>
        <dsp:cNvPr id="0" name=""/>
        <dsp:cNvSpPr/>
      </dsp:nvSpPr>
      <dsp:spPr>
        <a:xfrm>
          <a:off x="3173015" y="3744515"/>
          <a:ext cx="2264568" cy="1132284"/>
        </a:xfrm>
        <a:prstGeom prst="roundRect">
          <a:avLst>
            <a:gd name="adj" fmla="val 10000"/>
          </a:avLst>
        </a:prstGeom>
        <a:solidFill>
          <a:srgbClr val="FF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err="1" smtClean="0">
              <a:latin typeface="Times New Roman" pitchFamily="18" charset="0"/>
              <a:cs typeface="Times New Roman" pitchFamily="18" charset="0"/>
            </a:rPr>
            <a:t>Thế</a:t>
          </a:r>
          <a:r>
            <a:rPr lang="en-US" sz="3000" b="1" kern="1200" dirty="0" smtClean="0">
              <a:latin typeface="Times New Roman" pitchFamily="18" charset="0"/>
              <a:cs typeface="Times New Roman" pitchFamily="18" charset="0"/>
            </a:rPr>
            <a:t> </a:t>
          </a:r>
          <a:r>
            <a:rPr lang="en-US" sz="3000" b="1" kern="1200" dirty="0" err="1" smtClean="0">
              <a:latin typeface="Times New Roman" pitchFamily="18" charset="0"/>
              <a:cs typeface="Times New Roman" pitchFamily="18" charset="0"/>
            </a:rPr>
            <a:t>giới</a:t>
          </a:r>
          <a:endParaRPr lang="en-US" sz="3000" b="1" kern="1200" dirty="0">
            <a:latin typeface="Times New Roman" pitchFamily="18" charset="0"/>
            <a:cs typeface="Times New Roman" pitchFamily="18" charset="0"/>
          </a:endParaRPr>
        </a:p>
      </dsp:txBody>
      <dsp:txXfrm>
        <a:off x="3206178" y="3777678"/>
        <a:ext cx="2198242" cy="1065958"/>
      </dsp:txXfrm>
    </dsp:sp>
    <dsp:sp modelId="{61AA5F69-2D9E-42A5-8974-36EC232DE9BB}">
      <dsp:nvSpPr>
        <dsp:cNvPr id="0" name=""/>
        <dsp:cNvSpPr/>
      </dsp:nvSpPr>
      <dsp:spPr>
        <a:xfrm rot="18755155">
          <a:off x="5221195" y="3796978"/>
          <a:ext cx="1338605" cy="41791"/>
        </a:xfrm>
        <a:custGeom>
          <a:avLst/>
          <a:gdLst/>
          <a:ahLst/>
          <a:cxnLst/>
          <a:rect l="0" t="0" r="0" b="0"/>
          <a:pathLst>
            <a:path>
              <a:moveTo>
                <a:pt x="0" y="20895"/>
              </a:moveTo>
              <a:lnTo>
                <a:pt x="1338605" y="208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857032" y="3784409"/>
        <a:ext cx="66930" cy="66930"/>
      </dsp:txXfrm>
    </dsp:sp>
    <dsp:sp modelId="{C9D45438-99F1-4F0D-B47A-CA82EFCAB729}">
      <dsp:nvSpPr>
        <dsp:cNvPr id="0" name=""/>
        <dsp:cNvSpPr/>
      </dsp:nvSpPr>
      <dsp:spPr>
        <a:xfrm>
          <a:off x="6343411" y="2758949"/>
          <a:ext cx="2264568" cy="1132284"/>
        </a:xfrm>
        <a:prstGeom prst="roundRect">
          <a:avLst>
            <a:gd name="adj" fmla="val 10000"/>
          </a:avLst>
        </a:prstGeom>
        <a:solidFill>
          <a:srgbClr val="FF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0" i="0" kern="1200" dirty="0" err="1" smtClean="0">
              <a:latin typeface="Times New Roman" pitchFamily="18" charset="0"/>
              <a:cs typeface="Times New Roman" pitchFamily="18" charset="0"/>
            </a:rPr>
            <a:t>Phản</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ánh</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khát</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vọng</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thời</a:t>
          </a:r>
          <a:r>
            <a:rPr lang="en-US" sz="2600" b="0" i="0" kern="1200" dirty="0" smtClean="0">
              <a:latin typeface="Times New Roman" pitchFamily="18" charset="0"/>
              <a:cs typeface="Times New Roman" pitchFamily="18" charset="0"/>
            </a:rPr>
            <a:t> </a:t>
          </a:r>
          <a:r>
            <a:rPr lang="en-US" sz="2600" b="0" i="0" kern="1200" dirty="0" err="1" smtClean="0">
              <a:latin typeface="Times New Roman" pitchFamily="18" charset="0"/>
              <a:cs typeface="Times New Roman" pitchFamily="18" charset="0"/>
            </a:rPr>
            <a:t>đại</a:t>
          </a:r>
          <a:endParaRPr lang="en-US" sz="2600" b="0" i="0" kern="1200" dirty="0">
            <a:latin typeface="Times New Roman" pitchFamily="18" charset="0"/>
            <a:cs typeface="Times New Roman" pitchFamily="18" charset="0"/>
          </a:endParaRPr>
        </a:p>
      </dsp:txBody>
      <dsp:txXfrm>
        <a:off x="6376574" y="2792112"/>
        <a:ext cx="2198242" cy="10659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E5D0C-1E2D-417F-9272-8A69C04B35AA}"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387092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E5D0C-1E2D-417F-9272-8A69C04B35AA}"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412408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E5D0C-1E2D-417F-9272-8A69C04B35AA}"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249951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E5D0C-1E2D-417F-9272-8A69C04B35AA}"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191071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E5D0C-1E2D-417F-9272-8A69C04B35AA}"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63943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E5D0C-1E2D-417F-9272-8A69C04B35AA}"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114646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E5D0C-1E2D-417F-9272-8A69C04B35AA}"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53837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E5D0C-1E2D-417F-9272-8A69C04B35AA}"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416217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E5D0C-1E2D-417F-9272-8A69C04B35AA}"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223423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E5D0C-1E2D-417F-9272-8A69C04B35AA}"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123617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E5D0C-1E2D-417F-9272-8A69C04B35AA}"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FE3FD-6DC8-462C-A423-0B888347AAFE}" type="slidenum">
              <a:rPr lang="en-US" smtClean="0"/>
              <a:t>‹#›</a:t>
            </a:fld>
            <a:endParaRPr lang="en-US"/>
          </a:p>
        </p:txBody>
      </p:sp>
    </p:spTree>
    <p:extLst>
      <p:ext uri="{BB962C8B-B14F-4D97-AF65-F5344CB8AC3E}">
        <p14:creationId xmlns:p14="http://schemas.microsoft.com/office/powerpoint/2010/main" val="278780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E5D0C-1E2D-417F-9272-8A69C04B35AA}" type="datetimeFigureOut">
              <a:rPr lang="en-US" smtClean="0"/>
              <a:t>9/26/2016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E3FD-6DC8-462C-A423-0B888347AAFE}" type="slidenum">
              <a:rPr lang="en-US" smtClean="0"/>
              <a:t>‹#›</a:t>
            </a:fld>
            <a:endParaRPr lang="en-US"/>
          </a:p>
        </p:txBody>
      </p:sp>
    </p:spTree>
    <p:extLst>
      <p:ext uri="{BB962C8B-B14F-4D97-AF65-F5344CB8AC3E}">
        <p14:creationId xmlns:p14="http://schemas.microsoft.com/office/powerpoint/2010/main" val="342478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7.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 Target="slide4.xml"/><Relationship Id="rId7" Type="http://schemas.openxmlformats.org/officeDocument/2006/relationships/image" Target="../media/image26.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49.jpg"/></Relationships>
</file>

<file path=ppt/slides/_rels/slide4.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diagramLayout" Target="../diagrams/layout2.xml"/><Relationship Id="rId7" Type="http://schemas.openxmlformats.org/officeDocument/2006/relationships/slide" Target="slide20.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42476"/>
            <a:ext cx="8991600" cy="5562600"/>
          </a:xfrm>
          <a:effectLst>
            <a:outerShdw blurRad="50800" dist="38100" dir="5400000" algn="t" rotWithShape="0">
              <a:prstClr val="black">
                <a:alpha val="40000"/>
              </a:prstClr>
            </a:outerShdw>
          </a:effectLst>
        </p:spPr>
        <p:txBody>
          <a:bodyPr/>
          <a:lstStyle/>
          <a:p>
            <a:r>
              <a:rPr lang="en-US" b="1" u="sng" dirty="0" err="1" smtClean="0">
                <a:solidFill>
                  <a:srgbClr val="00B050"/>
                </a:solidFill>
                <a:latin typeface="Times New Roman" pitchFamily="18" charset="0"/>
                <a:cs typeface="Times New Roman" pitchFamily="18" charset="0"/>
              </a:rPr>
              <a:t>Chương</a:t>
            </a:r>
            <a:r>
              <a:rPr lang="en-US" b="1" u="sng" dirty="0" smtClean="0">
                <a:solidFill>
                  <a:srgbClr val="00B050"/>
                </a:solidFill>
                <a:latin typeface="Times New Roman" pitchFamily="18" charset="0"/>
                <a:cs typeface="Times New Roman" pitchFamily="18" charset="0"/>
              </a:rPr>
              <a:t> I: </a:t>
            </a:r>
            <a:r>
              <a:rPr lang="en-US" b="1" dirty="0" smtClean="0">
                <a:solidFill>
                  <a:srgbClr val="00B050"/>
                </a:solidFill>
                <a:latin typeface="Times New Roman" pitchFamily="18" charset="0"/>
                <a:cs typeface="Times New Roman" pitchFamily="18" charset="0"/>
              </a:rPr>
              <a:t>CƠ SỞ, QUÁ TRÌNH HÌNH THÀNH VÀ PHÁT TRIỂN TTHCM</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981200"/>
            <a:ext cx="4876800" cy="4876800"/>
          </a:xfrm>
          <a:prstGeom prst="rect">
            <a:avLst/>
          </a:prstGeom>
        </p:spPr>
      </p:pic>
    </p:spTree>
    <p:extLst>
      <p:ext uri="{BB962C8B-B14F-4D97-AF65-F5344CB8AC3E}">
        <p14:creationId xmlns:p14="http://schemas.microsoft.com/office/powerpoint/2010/main" val="11873056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2062" y="723900"/>
            <a:ext cx="4644737" cy="1446550"/>
          </a:xfrm>
          <a:prstGeom prst="rect">
            <a:avLst/>
          </a:prstGeom>
          <a:noFill/>
        </p:spPr>
        <p:txBody>
          <a:bodyPr wrap="square" rtlCol="0">
            <a:spAutoFit/>
          </a:bodyPr>
          <a:lstStyle/>
          <a:p>
            <a:pPr algn="just"/>
            <a:r>
              <a:rPr lang="en-US" sz="2200" b="1" dirty="0" err="1" smtClean="0">
                <a:latin typeface="Times New Roman" pitchFamily="18" charset="0"/>
                <a:cs typeface="Times New Roman" pitchFamily="18" charset="0"/>
              </a:rPr>
              <a:t>Phê</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phán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hành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động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cầu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viện</a:t>
            </a:r>
            <a:r>
              <a:rPr lang="en-US" sz="2200" b="1" dirty="0" smtClean="0">
                <a:latin typeface="Times New Roman" pitchFamily="18" charset="0"/>
                <a:cs typeface="Times New Roman" pitchFamily="18" charset="0"/>
              </a:rPr>
              <a:t> NB </a:t>
            </a:r>
            <a:r>
              <a:rPr lang="en-US" sz="2200" b="1" dirty="0" err="1" smtClean="0">
                <a:latin typeface="Times New Roman" pitchFamily="18" charset="0"/>
                <a:cs typeface="Times New Roman" pitchFamily="18" charset="0"/>
              </a:rPr>
              <a:t>của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Phan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Bội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Châu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chẳng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khác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gì</a:t>
            </a:r>
            <a:r>
              <a:rPr lang="en-US" sz="2200" b="1" dirty="0" smtClean="0">
                <a:latin typeface="Times New Roman" pitchFamily="18" charset="0"/>
                <a:cs typeface="Times New Roman" pitchFamily="18" charset="0"/>
              </a:rPr>
              <a:t>: </a:t>
            </a:r>
            <a:r>
              <a:rPr lang="en-US" sz="2200" b="1" dirty="0" smtClean="0">
                <a:solidFill>
                  <a:srgbClr val="0070C0"/>
                </a:solidFill>
                <a:latin typeface="Times New Roman" pitchFamily="18" charset="0"/>
                <a:cs typeface="Times New Roman" pitchFamily="18" charset="0"/>
              </a:rPr>
              <a:t>“</a:t>
            </a:r>
            <a:r>
              <a:rPr lang="en-US" sz="2200" b="1" i="1" dirty="0" err="1" smtClean="0">
                <a:solidFill>
                  <a:srgbClr val="0070C0"/>
                </a:solidFill>
                <a:latin typeface="Times New Roman" pitchFamily="18" charset="0"/>
                <a:cs typeface="Times New Roman" pitchFamily="18" charset="0"/>
              </a:rPr>
              <a:t>đuổi</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hổ</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cửa</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trước</a:t>
            </a:r>
            <a:r>
              <a:rPr lang="en-US" sz="2200" b="1" i="1" dirty="0" smtClean="0">
                <a:solidFill>
                  <a:srgbClr val="0070C0"/>
                </a:solidFill>
                <a:latin typeface="Times New Roman" pitchFamily="18" charset="0"/>
                <a:cs typeface="Times New Roman" pitchFamily="18" charset="0"/>
              </a:rPr>
              <a:t>, </a:t>
            </a:r>
          </a:p>
          <a:p>
            <a:pPr algn="just"/>
            <a:r>
              <a:rPr lang="en-US" sz="2200" b="1" i="1" dirty="0" err="1" smtClean="0">
                <a:solidFill>
                  <a:srgbClr val="0070C0"/>
                </a:solidFill>
                <a:latin typeface="Times New Roman" pitchFamily="18" charset="0"/>
                <a:cs typeface="Times New Roman" pitchFamily="18" charset="0"/>
              </a:rPr>
              <a:t>rước</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beo</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cửa</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sau</a:t>
            </a:r>
            <a:r>
              <a:rPr lang="en-US" sz="2200" b="1" i="1" dirty="0" smtClean="0">
                <a:solidFill>
                  <a:srgbClr val="0070C0"/>
                </a:solidFill>
                <a:latin typeface="Times New Roman" pitchFamily="18" charset="0"/>
                <a:cs typeface="Times New Roman" pitchFamily="18" charset="0"/>
              </a:rPr>
              <a:t>”</a:t>
            </a:r>
            <a:endParaRPr lang="en-US" sz="2200" b="1" i="1" dirty="0">
              <a:solidFill>
                <a:srgbClr val="0070C0"/>
              </a:solidFill>
              <a:latin typeface="Times New Roman" pitchFamily="18" charset="0"/>
              <a:cs typeface="Times New Roman" pitchFamily="18" charset="0"/>
            </a:endParaRPr>
          </a:p>
        </p:txBody>
      </p:sp>
      <p:sp>
        <p:nvSpPr>
          <p:cNvPr id="10" name="TextBox 9"/>
          <p:cNvSpPr txBox="1"/>
          <p:nvPr/>
        </p:nvSpPr>
        <p:spPr>
          <a:xfrm>
            <a:off x="341194" y="3200400"/>
            <a:ext cx="6400800" cy="769441"/>
          </a:xfrm>
          <a:prstGeom prst="rect">
            <a:avLst/>
          </a:prstGeom>
          <a:noFill/>
        </p:spPr>
        <p:txBody>
          <a:bodyPr wrap="square" rtlCol="0">
            <a:spAutoFit/>
          </a:bodyPr>
          <a:lstStyle/>
          <a:p>
            <a:r>
              <a:rPr lang="en-US" sz="2200" b="1" dirty="0" err="1" smtClean="0">
                <a:latin typeface="Times New Roman" pitchFamily="18" charset="0"/>
                <a:cs typeface="Times New Roman" pitchFamily="18" charset="0"/>
              </a:rPr>
              <a:t>Và</a:t>
            </a:r>
            <a:r>
              <a:rPr lang="en-US" sz="2200" b="1" dirty="0" smtClean="0">
                <a:latin typeface="Times New Roman" pitchFamily="18" charset="0"/>
                <a:cs typeface="Times New Roman" pitchFamily="18" charset="0"/>
              </a:rPr>
              <a:t> TT “ỷ </a:t>
            </a:r>
            <a:r>
              <a:rPr lang="en-US" sz="2200" b="1" dirty="0" err="1" smtClean="0">
                <a:latin typeface="Times New Roman" pitchFamily="18" charset="0"/>
                <a:cs typeface="Times New Roman" pitchFamily="18" charset="0"/>
              </a:rPr>
              <a:t>Pháp</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cầu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tiến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bộ</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của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Phan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Châu</a:t>
            </a:r>
            <a:r>
              <a:rPr lang="en-US" sz="2200" b="1" dirty="0" smtClean="0">
                <a:latin typeface="Times New Roman" pitchFamily="18" charset="0"/>
                <a:cs typeface="Times New Roman" pitchFamily="18" charset="0"/>
              </a:rPr>
              <a:t> Trinh: </a:t>
            </a:r>
            <a:r>
              <a:rPr lang="en-US" sz="2200" b="1" i="1" dirty="0" smtClean="0">
                <a:solidFill>
                  <a:srgbClr val="0070C0"/>
                </a:solidFill>
                <a:latin typeface="Times New Roman" pitchFamily="18" charset="0"/>
                <a:cs typeface="Times New Roman" pitchFamily="18" charset="0"/>
              </a:rPr>
              <a:t>“</a:t>
            </a:r>
            <a:r>
              <a:rPr lang="en-US" sz="2200" b="1" i="1" dirty="0" err="1" smtClean="0">
                <a:solidFill>
                  <a:srgbClr val="0070C0"/>
                </a:solidFill>
                <a:latin typeface="Times New Roman" pitchFamily="18" charset="0"/>
                <a:cs typeface="Times New Roman" pitchFamily="18" charset="0"/>
              </a:rPr>
              <a:t>cầu</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xin</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Pháp</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rủ</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lòng</a:t>
            </a:r>
            <a:r>
              <a:rPr lang="en-US" sz="2200" b="1" i="1" dirty="0" smtClean="0">
                <a:solidFill>
                  <a:srgbClr val="0070C0"/>
                </a:solidFill>
                <a:latin typeface="Times New Roman" pitchFamily="18" charset="0"/>
                <a:cs typeface="Times New Roman" pitchFamily="18" charset="0"/>
              </a:rPr>
              <a:t> </a:t>
            </a:r>
            <a:r>
              <a:rPr lang="en-US" sz="2200" b="1" i="1" dirty="0" err="1" smtClean="0">
                <a:solidFill>
                  <a:srgbClr val="0070C0"/>
                </a:solidFill>
                <a:latin typeface="Times New Roman" pitchFamily="18" charset="0"/>
                <a:cs typeface="Times New Roman" pitchFamily="18" charset="0"/>
              </a:rPr>
              <a:t>thương</a:t>
            </a:r>
            <a:r>
              <a:rPr lang="en-US" sz="2200" b="1" i="1" dirty="0" smtClean="0">
                <a:solidFill>
                  <a:srgbClr val="0070C0"/>
                </a:solidFill>
                <a:latin typeface="Times New Roman" pitchFamily="18" charset="0"/>
                <a:cs typeface="Times New Roman" pitchFamily="18" charset="0"/>
              </a:rPr>
              <a:t>”</a:t>
            </a:r>
            <a:endParaRPr lang="en-US" sz="2200" b="1" i="1" dirty="0">
              <a:solidFill>
                <a:srgbClr val="0070C0"/>
              </a:solidFill>
              <a:latin typeface="Times New Roman" pitchFamily="18" charset="0"/>
              <a:cs typeface="Times New Roman" pitchFamily="18"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799" y="1348"/>
            <a:ext cx="1828801" cy="258945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638300"/>
            <a:ext cx="2209800" cy="2683328"/>
          </a:xfrm>
          <a:prstGeom prst="rect">
            <a:avLst/>
          </a:prstGeom>
        </p:spPr>
      </p:pic>
      <p:sp>
        <p:nvSpPr>
          <p:cNvPr id="14" name="TextBox 13"/>
          <p:cNvSpPr txBox="1"/>
          <p:nvPr/>
        </p:nvSpPr>
        <p:spPr>
          <a:xfrm>
            <a:off x="232064" y="4475202"/>
            <a:ext cx="7692736" cy="553998"/>
          </a:xfrm>
          <a:prstGeom prst="rect">
            <a:avLst/>
          </a:prstGeom>
          <a:noFill/>
        </p:spPr>
        <p:txBody>
          <a:bodyPr wrap="square" rtlCol="0">
            <a:spAutoFit/>
          </a:bodyPr>
          <a:lstStyle/>
          <a:p>
            <a:r>
              <a:rPr lang="en-US" sz="3000" dirty="0" smtClean="0">
                <a:solidFill>
                  <a:srgbClr val="00B050"/>
                </a:solidFill>
              </a:rPr>
              <a:t>9-1905 </a:t>
            </a:r>
            <a:r>
              <a:rPr lang="en-US" sz="3000" dirty="0">
                <a:solidFill>
                  <a:srgbClr val="00B050"/>
                </a:solidFill>
                <a:sym typeface="Wingdings 3" pitchFamily="18" charset="2"/>
              </a:rPr>
              <a:t> </a:t>
            </a:r>
            <a:r>
              <a:rPr lang="en-US" sz="3000" b="1" dirty="0">
                <a:solidFill>
                  <a:srgbClr val="00B050"/>
                </a:solidFill>
                <a:latin typeface="Times New Roman" pitchFamily="18" charset="0"/>
                <a:cs typeface="Times New Roman" pitchFamily="18" charset="0"/>
                <a:sym typeface="Wingdings 3" pitchFamily="18" charset="2"/>
              </a:rPr>
              <a:t>“ TỰ DO - BÌNH ĐẲNG - BÁC ÁI</a:t>
            </a:r>
            <a:r>
              <a:rPr lang="en-US" sz="3000" b="1" dirty="0" smtClean="0">
                <a:solidFill>
                  <a:srgbClr val="00B050"/>
                </a:solidFill>
                <a:latin typeface="Times New Roman" pitchFamily="18" charset="0"/>
                <a:cs typeface="Times New Roman" pitchFamily="18" charset="0"/>
                <a:sym typeface="Wingdings 3" pitchFamily="18" charset="2"/>
              </a:rPr>
              <a:t>”</a:t>
            </a:r>
            <a:endParaRPr lang="en-US" sz="3000" b="1" dirty="0">
              <a:solidFill>
                <a:srgbClr val="00B050"/>
              </a:solidFill>
              <a:latin typeface="Times New Roman" pitchFamily="18" charset="0"/>
              <a:cs typeface="Times New Roman" pitchFamily="18" charset="0"/>
              <a:sym typeface="Wingdings 3" pitchFamily="18" charset="2"/>
            </a:endParaRPr>
          </a:p>
        </p:txBody>
      </p:sp>
      <p:sp>
        <p:nvSpPr>
          <p:cNvPr id="3" name="TextBox 2"/>
          <p:cNvSpPr txBox="1"/>
          <p:nvPr/>
        </p:nvSpPr>
        <p:spPr>
          <a:xfrm flipH="1">
            <a:off x="1828800" y="5257800"/>
            <a:ext cx="6629400" cy="1015663"/>
          </a:xfrm>
          <a:prstGeom prst="rect">
            <a:avLst/>
          </a:prstGeom>
          <a:noFill/>
        </p:spPr>
        <p:txBody>
          <a:bodyPr wrap="square" rtlCol="0">
            <a:spAutoFit/>
          </a:bodyPr>
          <a:lstStyle/>
          <a:p>
            <a:r>
              <a:rPr lang="en-US" sz="3000" b="1" dirty="0" err="1" smtClean="0">
                <a:solidFill>
                  <a:srgbClr val="FF0000"/>
                </a:solidFill>
                <a:latin typeface="Times New Roman" pitchFamily="18" charset="0"/>
                <a:cs typeface="Times New Roman" pitchFamily="18" charset="0"/>
              </a:rPr>
              <a:t>Năm</a:t>
            </a:r>
            <a:r>
              <a:rPr lang="en-US" sz="3000" b="1" dirty="0" smtClean="0">
                <a:solidFill>
                  <a:srgbClr val="FF0000"/>
                </a:solidFill>
                <a:latin typeface="Times New Roman" pitchFamily="18" charset="0"/>
                <a:cs typeface="Times New Roman" pitchFamily="18" charset="0"/>
              </a:rPr>
              <a:t> 1908 </a:t>
            </a:r>
            <a:r>
              <a:rPr lang="en-US" sz="3000" b="1" dirty="0" err="1" smtClean="0">
                <a:solidFill>
                  <a:srgbClr val="FF0000"/>
                </a:solidFill>
                <a:latin typeface="Times New Roman" pitchFamily="18" charset="0"/>
                <a:cs typeface="Times New Roman" pitchFamily="18" charset="0"/>
              </a:rPr>
              <a:t>Người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tham</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gia</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chống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thuế</a:t>
            </a:r>
            <a:r>
              <a:rPr lang="en-US" sz="3000" b="1" dirty="0" smtClean="0">
                <a:solidFill>
                  <a:srgbClr val="FF0000"/>
                </a:solidFill>
                <a:latin typeface="Times New Roman" pitchFamily="18" charset="0"/>
                <a:cs typeface="Times New Roman" pitchFamily="18" charset="0"/>
              </a:rPr>
              <a:t> ở </a:t>
            </a:r>
            <a:r>
              <a:rPr lang="en-US" sz="3000" b="1" dirty="0" err="1" smtClean="0">
                <a:solidFill>
                  <a:srgbClr val="FF0000"/>
                </a:solidFill>
                <a:latin typeface="Times New Roman" pitchFamily="18" charset="0"/>
                <a:cs typeface="Times New Roman" pitchFamily="18" charset="0"/>
              </a:rPr>
              <a:t>Huế</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khởi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đầu</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cho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sự</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nghiệp</a:t>
            </a:r>
            <a:r>
              <a:rPr lang="en-US" sz="3000" b="1" dirty="0" smtClean="0">
                <a:solidFill>
                  <a:srgbClr val="FF0000"/>
                </a:solidFill>
                <a:latin typeface="Times New Roman" pitchFamily="18" charset="0"/>
                <a:cs typeface="Times New Roman" pitchFamily="18" charset="0"/>
              </a:rPr>
              <a:t> CM </a:t>
            </a:r>
            <a:endParaRPr lang="en-US" sz="3000" b="1" dirty="0">
              <a:solidFill>
                <a:srgbClr val="FF0000"/>
              </a:solidFill>
              <a:latin typeface="Times New Roman" pitchFamily="18" charset="0"/>
              <a:cs typeface="Times New Roman" pitchFamily="18" charset="0"/>
            </a:endParaRPr>
          </a:p>
        </p:txBody>
      </p:sp>
      <p:sp>
        <p:nvSpPr>
          <p:cNvPr id="6" name="Striped Right Arrow 5"/>
          <p:cNvSpPr/>
          <p:nvPr/>
        </p:nvSpPr>
        <p:spPr>
          <a:xfrm>
            <a:off x="232063" y="5302155"/>
            <a:ext cx="1291937" cy="685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Tree>
    <p:extLst>
      <p:ext uri="{BB962C8B-B14F-4D97-AF65-F5344CB8AC3E}">
        <p14:creationId xmlns:p14="http://schemas.microsoft.com/office/powerpoint/2010/main" val="3881689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idx="1"/>
          </p:nvPr>
        </p:nvSpPr>
        <p:spPr>
          <a:xfrm>
            <a:off x="457201" y="228600"/>
            <a:ext cx="8321964" cy="6096000"/>
          </a:xfrm>
        </p:spPr>
        <p:txBody>
          <a:bodyPr>
            <a:normAutofit/>
          </a:bodyPr>
          <a:lstStyle/>
          <a:p>
            <a:pPr marL="0" indent="0">
              <a:buNone/>
            </a:pPr>
            <a:r>
              <a:rPr lang="en-US" sz="3000" b="1" dirty="0" smtClean="0">
                <a:solidFill>
                  <a:srgbClr val="FF0066"/>
                </a:solidFill>
                <a:latin typeface="Times New Roman" pitchFamily="18" charset="0"/>
                <a:cs typeface="Times New Roman" pitchFamily="18" charset="0"/>
                <a:sym typeface="Wingdings 3" pitchFamily="18" charset="2"/>
              </a:rPr>
              <a:t>2. </a:t>
            </a:r>
            <a:r>
              <a:rPr lang="en-US" sz="3000" b="1" dirty="0" err="1" smtClean="0">
                <a:solidFill>
                  <a:srgbClr val="FF0066"/>
                </a:solidFill>
                <a:latin typeface="Times New Roman" pitchFamily="18" charset="0"/>
                <a:cs typeface="Times New Roman" pitchFamily="18" charset="0"/>
                <a:sym typeface="Wingdings 3" pitchFamily="18" charset="2"/>
              </a:rPr>
              <a:t>Thời</a:t>
            </a:r>
            <a:r>
              <a:rPr lang="en-US" sz="3000" b="1" dirty="0" smtClean="0">
                <a:solidFill>
                  <a:srgbClr val="FF0066"/>
                </a:solidFill>
                <a:latin typeface="Times New Roman" pitchFamily="18" charset="0"/>
                <a:cs typeface="Times New Roman" pitchFamily="18" charset="0"/>
                <a:sym typeface="Wingdings 3" pitchFamily="18" charset="2"/>
              </a:rPr>
              <a:t> </a:t>
            </a:r>
            <a:r>
              <a:rPr lang="en-US" sz="3000" b="1" dirty="0" err="1" smtClean="0">
                <a:solidFill>
                  <a:srgbClr val="FF0066"/>
                </a:solidFill>
                <a:latin typeface="Times New Roman" pitchFamily="18" charset="0"/>
                <a:cs typeface="Times New Roman" pitchFamily="18" charset="0"/>
                <a:sym typeface="Wingdings 3" pitchFamily="18" charset="2"/>
              </a:rPr>
              <a:t>kỳ</a:t>
            </a:r>
            <a:r>
              <a:rPr lang="en-US" sz="3000" b="1" dirty="0" smtClean="0">
                <a:solidFill>
                  <a:srgbClr val="FF0066"/>
                </a:solidFill>
                <a:latin typeface="Times New Roman" pitchFamily="18" charset="0"/>
                <a:cs typeface="Times New Roman" pitchFamily="18" charset="0"/>
                <a:sym typeface="Wingdings 3" pitchFamily="18" charset="2"/>
              </a:rPr>
              <a:t> 1911-1920: </a:t>
            </a:r>
            <a:r>
              <a:rPr lang="en-US" sz="3000" b="1" dirty="0" err="1" smtClean="0">
                <a:solidFill>
                  <a:srgbClr val="FF0066"/>
                </a:solidFill>
                <a:latin typeface="Times New Roman" pitchFamily="18" charset="0"/>
                <a:cs typeface="Times New Roman" pitchFamily="18" charset="0"/>
                <a:sym typeface="Wingdings 3" pitchFamily="18" charset="2"/>
              </a:rPr>
              <a:t>tìm</a:t>
            </a:r>
            <a:r>
              <a:rPr lang="en-US" sz="3000" b="1" dirty="0" smtClean="0">
                <a:solidFill>
                  <a:srgbClr val="FF0066"/>
                </a:solidFill>
                <a:latin typeface="Times New Roman" pitchFamily="18" charset="0"/>
                <a:cs typeface="Times New Roman" pitchFamily="18" charset="0"/>
                <a:sym typeface="Wingdings 3" pitchFamily="18" charset="2"/>
              </a:rPr>
              <a:t> </a:t>
            </a:r>
            <a:r>
              <a:rPr lang="en-US" sz="3000" b="1" dirty="0" err="1" smtClean="0">
                <a:solidFill>
                  <a:srgbClr val="FF0066"/>
                </a:solidFill>
                <a:latin typeface="Times New Roman" pitchFamily="18" charset="0"/>
                <a:cs typeface="Times New Roman" pitchFamily="18" charset="0"/>
                <a:sym typeface="Wingdings 3" pitchFamily="18" charset="2"/>
              </a:rPr>
              <a:t>thấy</a:t>
            </a:r>
            <a:r>
              <a:rPr lang="en-US" sz="3000" b="1" dirty="0" smtClean="0">
                <a:solidFill>
                  <a:srgbClr val="FF0066"/>
                </a:solidFill>
                <a:latin typeface="Times New Roman" pitchFamily="18" charset="0"/>
                <a:cs typeface="Times New Roman" pitchFamily="18" charset="0"/>
                <a:sym typeface="Wingdings 3" pitchFamily="18" charset="2"/>
              </a:rPr>
              <a:t> con </a:t>
            </a:r>
            <a:r>
              <a:rPr lang="en-US" sz="3000" b="1" dirty="0" err="1" smtClean="0">
                <a:solidFill>
                  <a:srgbClr val="FF0066"/>
                </a:solidFill>
                <a:latin typeface="Times New Roman" pitchFamily="18" charset="0"/>
                <a:cs typeface="Times New Roman" pitchFamily="18" charset="0"/>
                <a:sym typeface="Wingdings 3" pitchFamily="18" charset="2"/>
              </a:rPr>
              <a:t>đường</a:t>
            </a:r>
            <a:r>
              <a:rPr lang="en-US" sz="3000" b="1" dirty="0" smtClean="0">
                <a:solidFill>
                  <a:srgbClr val="FF0066"/>
                </a:solidFill>
                <a:latin typeface="Times New Roman" pitchFamily="18" charset="0"/>
                <a:cs typeface="Times New Roman" pitchFamily="18" charset="0"/>
                <a:sym typeface="Wingdings 3" pitchFamily="18" charset="2"/>
              </a:rPr>
              <a:t> </a:t>
            </a:r>
            <a:r>
              <a:rPr lang="en-US" sz="3000" b="1" dirty="0" err="1" smtClean="0">
                <a:solidFill>
                  <a:srgbClr val="FF0066"/>
                </a:solidFill>
                <a:latin typeface="Times New Roman" pitchFamily="18" charset="0"/>
                <a:cs typeface="Times New Roman" pitchFamily="18" charset="0"/>
                <a:sym typeface="Wingdings 3" pitchFamily="18" charset="2"/>
              </a:rPr>
              <a:t>cứu</a:t>
            </a:r>
            <a:r>
              <a:rPr lang="en-US" sz="3000" b="1" dirty="0" smtClean="0">
                <a:solidFill>
                  <a:srgbClr val="FF0066"/>
                </a:solidFill>
                <a:latin typeface="Times New Roman" pitchFamily="18" charset="0"/>
                <a:cs typeface="Times New Roman" pitchFamily="18" charset="0"/>
                <a:sym typeface="Wingdings 3" pitchFamily="18" charset="2"/>
              </a:rPr>
              <a:t> </a:t>
            </a:r>
            <a:r>
              <a:rPr lang="en-US" sz="3000" b="1" dirty="0" err="1" smtClean="0">
                <a:solidFill>
                  <a:srgbClr val="FF0066"/>
                </a:solidFill>
                <a:latin typeface="Times New Roman" pitchFamily="18" charset="0"/>
                <a:cs typeface="Times New Roman" pitchFamily="18" charset="0"/>
                <a:sym typeface="Wingdings 3" pitchFamily="18" charset="2"/>
              </a:rPr>
              <a:t>nước</a:t>
            </a:r>
            <a:r>
              <a:rPr lang="en-US" sz="3000" b="1" dirty="0" smtClean="0">
                <a:solidFill>
                  <a:srgbClr val="FF0066"/>
                </a:solidFill>
                <a:latin typeface="Times New Roman" pitchFamily="18" charset="0"/>
                <a:cs typeface="Times New Roman" pitchFamily="18" charset="0"/>
                <a:sym typeface="Wingdings 3" pitchFamily="18" charset="2"/>
              </a:rPr>
              <a:t>, </a:t>
            </a:r>
            <a:r>
              <a:rPr lang="en-US" sz="3000" b="1" dirty="0" err="1" smtClean="0">
                <a:solidFill>
                  <a:srgbClr val="FF0066"/>
                </a:solidFill>
                <a:latin typeface="Times New Roman" pitchFamily="18" charset="0"/>
                <a:cs typeface="Times New Roman" pitchFamily="18" charset="0"/>
                <a:sym typeface="Wingdings 3" pitchFamily="18" charset="2"/>
              </a:rPr>
              <a:t>giải</a:t>
            </a:r>
            <a:r>
              <a:rPr lang="en-US" sz="3000" b="1" dirty="0" smtClean="0">
                <a:solidFill>
                  <a:srgbClr val="FF0066"/>
                </a:solidFill>
                <a:latin typeface="Times New Roman" pitchFamily="18" charset="0"/>
                <a:cs typeface="Times New Roman" pitchFamily="18" charset="0"/>
                <a:sym typeface="Wingdings 3" pitchFamily="18" charset="2"/>
              </a:rPr>
              <a:t> </a:t>
            </a:r>
            <a:r>
              <a:rPr lang="en-US" sz="3000" b="1" dirty="0" err="1" smtClean="0">
                <a:solidFill>
                  <a:srgbClr val="FF0066"/>
                </a:solidFill>
                <a:latin typeface="Times New Roman" pitchFamily="18" charset="0"/>
                <a:cs typeface="Times New Roman" pitchFamily="18" charset="0"/>
                <a:sym typeface="Wingdings 3" pitchFamily="18" charset="2"/>
              </a:rPr>
              <a:t>phóng</a:t>
            </a:r>
            <a:r>
              <a:rPr lang="en-US" sz="3000" b="1" dirty="0" smtClean="0">
                <a:solidFill>
                  <a:srgbClr val="FF0066"/>
                </a:solidFill>
                <a:latin typeface="Times New Roman" pitchFamily="18" charset="0"/>
                <a:cs typeface="Times New Roman" pitchFamily="18" charset="0"/>
                <a:sym typeface="Wingdings 3" pitchFamily="18" charset="2"/>
              </a:rPr>
              <a:t> DT</a:t>
            </a:r>
          </a:p>
          <a:p>
            <a:pPr marL="0" indent="0">
              <a:buNone/>
            </a:pPr>
            <a:endParaRPr lang="en-US" sz="2500" dirty="0" smtClean="0">
              <a:latin typeface="Times New Roman" pitchFamily="18" charset="0"/>
              <a:cs typeface="Times New Roman" pitchFamily="18" charset="0"/>
              <a:sym typeface="Wingdings 3" pitchFamily="18" charset="2"/>
            </a:endParaRPr>
          </a:p>
        </p:txBody>
      </p:sp>
      <p:sp>
        <p:nvSpPr>
          <p:cNvPr id="6" name="TextBox 5"/>
          <p:cNvSpPr txBox="1"/>
          <p:nvPr/>
        </p:nvSpPr>
        <p:spPr>
          <a:xfrm>
            <a:off x="8686800" y="533400"/>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3378200" cy="2179241"/>
          </a:xfrm>
          <a:prstGeom prst="rect">
            <a:avLst/>
          </a:prstGeom>
          <a:solidFill>
            <a:srgbClr val="00B050"/>
          </a:solidFill>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205" y="2667000"/>
            <a:ext cx="3905250" cy="212445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3071399"/>
            <a:ext cx="2036618" cy="3786601"/>
          </a:xfrm>
          <a:prstGeom prst="rect">
            <a:avLst/>
          </a:prstGeom>
        </p:spPr>
      </p:pic>
      <p:sp>
        <p:nvSpPr>
          <p:cNvPr id="11" name="TextBox 10"/>
          <p:cNvSpPr txBox="1"/>
          <p:nvPr/>
        </p:nvSpPr>
        <p:spPr>
          <a:xfrm>
            <a:off x="914400" y="4964698"/>
            <a:ext cx="2768599" cy="707886"/>
          </a:xfrm>
          <a:prstGeom prst="rect">
            <a:avLst/>
          </a:prstGeom>
          <a:solidFill>
            <a:srgbClr val="0070C0"/>
          </a:solidFill>
          <a:ln w="28575">
            <a:solidFill>
              <a:schemeClr val="accent6">
                <a:lumMod val="75000"/>
              </a:schemeClr>
            </a:solidFill>
          </a:ln>
        </p:spPr>
        <p:txBody>
          <a:bodyPr wrap="square" rtlCol="0">
            <a:spAutoFit/>
          </a:bodyPr>
          <a:lstStyle/>
          <a:p>
            <a:r>
              <a:rPr lang="en-US" sz="4000" b="1" dirty="0" smtClean="0">
                <a:latin typeface="Times New Roman" pitchFamily="18" charset="0"/>
                <a:cs typeface="Times New Roman" pitchFamily="18" charset="0"/>
              </a:rPr>
              <a:t>05-06-1911</a:t>
            </a:r>
            <a:endParaRPr lang="en-US" sz="4000" b="1" dirty="0">
              <a:latin typeface="Times New Roman" pitchFamily="18" charset="0"/>
              <a:cs typeface="Times New Roman" pitchFamily="18" charset="0"/>
            </a:endParaRPr>
          </a:p>
        </p:txBody>
      </p:sp>
      <p:sp>
        <p:nvSpPr>
          <p:cNvPr id="2" name="TextBox 1"/>
          <p:cNvSpPr txBox="1"/>
          <p:nvPr/>
        </p:nvSpPr>
        <p:spPr>
          <a:xfrm>
            <a:off x="3394363" y="5765831"/>
            <a:ext cx="3718214" cy="769441"/>
          </a:xfrm>
          <a:prstGeom prst="rect">
            <a:avLst/>
          </a:prstGeom>
          <a:noFill/>
          <a:ln w="38100">
            <a:solidFill>
              <a:srgbClr val="FF0066"/>
            </a:solidFill>
          </a:ln>
        </p:spPr>
        <p:txBody>
          <a:bodyPr wrap="square" rtlCol="0">
            <a:spAutoFit/>
          </a:bodyPr>
          <a:lstStyle/>
          <a:p>
            <a:r>
              <a:rPr lang="vi-VN" sz="2200" b="1" dirty="0"/>
              <a:t>"</a:t>
            </a:r>
            <a:r>
              <a:rPr lang="vi-VN" sz="2200" b="1" i="1" dirty="0"/>
              <a:t>tự do cho đồng bào tôi, </a:t>
            </a:r>
            <a:endParaRPr lang="en-US" sz="2200" b="1" i="1" dirty="0" smtClean="0"/>
          </a:p>
          <a:p>
            <a:r>
              <a:rPr lang="vi-VN" sz="2200" b="1" i="1" dirty="0" smtClean="0"/>
              <a:t>độc </a:t>
            </a:r>
            <a:r>
              <a:rPr lang="vi-VN" sz="2200" b="1" i="1" dirty="0"/>
              <a:t>lập cho </a:t>
            </a:r>
            <a:r>
              <a:rPr lang="en-US" sz="2200" b="1" i="1" dirty="0" smtClean="0"/>
              <a:t>T</a:t>
            </a:r>
            <a:r>
              <a:rPr lang="vi-VN" sz="2200" b="1" i="1" dirty="0" smtClean="0"/>
              <a:t>ổ </a:t>
            </a:r>
            <a:r>
              <a:rPr lang="vi-VN" sz="2200" b="1" i="1" dirty="0"/>
              <a:t>quốc tôi</a:t>
            </a:r>
            <a:r>
              <a:rPr lang="vi-VN" sz="2200" b="1" dirty="0"/>
              <a:t>"</a:t>
            </a:r>
            <a:endParaRPr lang="en-US" sz="2200" b="1" dirty="0"/>
          </a:p>
        </p:txBody>
      </p:sp>
      <p:sp>
        <p:nvSpPr>
          <p:cNvPr id="7" name="Smiley Face 6"/>
          <p:cNvSpPr/>
          <p:nvPr/>
        </p:nvSpPr>
        <p:spPr>
          <a:xfrm>
            <a:off x="2743200" y="5776881"/>
            <a:ext cx="609600" cy="621891"/>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750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5962650"/>
            <a:ext cx="3657600" cy="8953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ea typeface="Tahoma" pitchFamily="34" charset="0"/>
                <a:cs typeface="Times New Roman" pitchFamily="18" charset="0"/>
              </a:rPr>
              <a:t>Người</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bắt</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đầu</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đi</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làm</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thuê</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và</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tìm</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hiểu</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các</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cuộc</a:t>
            </a:r>
            <a:r>
              <a:rPr lang="en-US" b="1" dirty="0" smtClean="0">
                <a:solidFill>
                  <a:schemeClr val="tx1"/>
                </a:solidFill>
                <a:latin typeface="Times New Roman" pitchFamily="18" charset="0"/>
                <a:ea typeface="Tahoma" pitchFamily="34" charset="0"/>
                <a:cs typeface="Times New Roman" pitchFamily="18" charset="0"/>
              </a:rPr>
              <a:t> CM</a:t>
            </a:r>
            <a:endParaRPr lang="en-US" b="1" dirty="0">
              <a:solidFill>
                <a:schemeClr val="tx1"/>
              </a:solidFill>
              <a:latin typeface="Times New Roman" pitchFamily="18" charset="0"/>
              <a:ea typeface="Tahoma" pitchFamily="34" charset="0"/>
              <a:cs typeface="Times New Roman" pitchFamily="18" charset="0"/>
            </a:endParaRPr>
          </a:p>
        </p:txBody>
      </p:sp>
      <p:sp>
        <p:nvSpPr>
          <p:cNvPr id="5" name="Oval 4"/>
          <p:cNvSpPr/>
          <p:nvPr/>
        </p:nvSpPr>
        <p:spPr>
          <a:xfrm>
            <a:off x="228600" y="5372100"/>
            <a:ext cx="1066800" cy="1104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Times New Roman" pitchFamily="18" charset="0"/>
                <a:cs typeface="Times New Roman" pitchFamily="18" charset="0"/>
              </a:rPr>
              <a:t>1911</a:t>
            </a:r>
            <a:endParaRPr lang="en-US" sz="2200" b="1" dirty="0">
              <a:solidFill>
                <a:schemeClr val="tx1"/>
              </a:solidFill>
              <a:latin typeface="Times New Roman" pitchFamily="18" charset="0"/>
              <a:cs typeface="Times New Roman" pitchFamily="18" charset="0"/>
            </a:endParaRPr>
          </a:p>
        </p:txBody>
      </p:sp>
      <p:sp>
        <p:nvSpPr>
          <p:cNvPr id="6" name="Rounded Rectangle 5"/>
          <p:cNvSpPr/>
          <p:nvPr/>
        </p:nvSpPr>
        <p:spPr>
          <a:xfrm>
            <a:off x="2071255" y="4591050"/>
            <a:ext cx="3657600" cy="8953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Times New Roman" pitchFamily="18" charset="0"/>
                <a:cs typeface="Times New Roman" pitchFamily="18" charset="0"/>
              </a:rPr>
              <a:t>Năm 1917,  Nguyễn Ái Quốc </a:t>
            </a:r>
            <a:r>
              <a:rPr lang="en-US" b="1" dirty="0" err="1" smtClean="0">
                <a:solidFill>
                  <a:schemeClr val="tx1"/>
                </a:solidFill>
                <a:latin typeface="Times New Roman" pitchFamily="18" charset="0"/>
                <a:cs typeface="Times New Roman" pitchFamily="18" charset="0"/>
              </a:rPr>
              <a:t>bắt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đầu</a:t>
            </a:r>
            <a:r>
              <a:rPr lang="en-US" b="1" dirty="0" smtClean="0">
                <a:solidFill>
                  <a:schemeClr val="tx1"/>
                </a:solidFill>
                <a:latin typeface="Times New Roman" pitchFamily="18" charset="0"/>
                <a:cs typeface="Times New Roman" pitchFamily="18" charset="0"/>
              </a:rPr>
              <a:t> </a:t>
            </a:r>
            <a:r>
              <a:rPr lang="vi-VN" b="1" dirty="0" smtClean="0">
                <a:solidFill>
                  <a:schemeClr val="tx1"/>
                </a:solidFill>
                <a:latin typeface="Times New Roman" pitchFamily="18" charset="0"/>
                <a:cs typeface="Times New Roman" pitchFamily="18" charset="0"/>
              </a:rPr>
              <a:t>đến </a:t>
            </a:r>
            <a:r>
              <a:rPr lang="vi-VN" b="1" dirty="0">
                <a:solidFill>
                  <a:schemeClr val="tx1"/>
                </a:solidFill>
                <a:latin typeface="Times New Roman" pitchFamily="18" charset="0"/>
                <a:cs typeface="Times New Roman" pitchFamily="18" charset="0"/>
              </a:rPr>
              <a:t>với </a:t>
            </a:r>
            <a:r>
              <a:rPr lang="en-US" b="1" dirty="0" smtClean="0">
                <a:solidFill>
                  <a:schemeClr val="tx1"/>
                </a:solidFill>
                <a:latin typeface="Times New Roman" pitchFamily="18" charset="0"/>
                <a:cs typeface="Times New Roman" pitchFamily="18" charset="0"/>
              </a:rPr>
              <a:t>CN </a:t>
            </a:r>
            <a:r>
              <a:rPr lang="vi-VN" b="1" dirty="0" smtClean="0">
                <a:solidFill>
                  <a:schemeClr val="tx1"/>
                </a:solidFill>
                <a:latin typeface="Times New Roman" pitchFamily="18" charset="0"/>
                <a:cs typeface="Times New Roman" pitchFamily="18" charset="0"/>
              </a:rPr>
              <a:t>Mác </a:t>
            </a:r>
            <a:r>
              <a:rPr lang="vi-VN" b="1" dirty="0">
                <a:solidFill>
                  <a:schemeClr val="tx1"/>
                </a:solidFill>
                <a:latin typeface="Times New Roman" pitchFamily="18" charset="0"/>
                <a:cs typeface="Times New Roman" pitchFamily="18" charset="0"/>
              </a:rPr>
              <a:t>– Lênin</a:t>
            </a:r>
            <a:endParaRPr lang="en-US" b="1" dirty="0">
              <a:solidFill>
                <a:schemeClr val="tx1"/>
              </a:solidFill>
              <a:latin typeface="Times New Roman" pitchFamily="18" charset="0"/>
              <a:cs typeface="Times New Roman" pitchFamily="18" charset="0"/>
            </a:endParaRPr>
          </a:p>
        </p:txBody>
      </p:sp>
      <p:sp>
        <p:nvSpPr>
          <p:cNvPr id="7" name="Oval 6"/>
          <p:cNvSpPr/>
          <p:nvPr/>
        </p:nvSpPr>
        <p:spPr>
          <a:xfrm>
            <a:off x="1233055" y="4038600"/>
            <a:ext cx="1066800" cy="1104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1917</a:t>
            </a:r>
            <a:endParaRPr lang="en-US" sz="2200" b="1" dirty="0">
              <a:solidFill>
                <a:schemeClr val="tx1"/>
              </a:solidFill>
            </a:endParaRPr>
          </a:p>
        </p:txBody>
      </p:sp>
      <p:sp>
        <p:nvSpPr>
          <p:cNvPr id="8" name="Rounded Rectangle 7"/>
          <p:cNvSpPr/>
          <p:nvPr/>
        </p:nvSpPr>
        <p:spPr>
          <a:xfrm>
            <a:off x="2971800" y="3219450"/>
            <a:ext cx="3657600" cy="8953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ea typeface="Tahoma" pitchFamily="34" charset="0"/>
                <a:cs typeface="Times New Roman" pitchFamily="18" charset="0"/>
              </a:rPr>
              <a:t>Vào</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Đảng</a:t>
            </a:r>
            <a:r>
              <a:rPr lang="en-US" b="1" dirty="0" smtClean="0">
                <a:solidFill>
                  <a:schemeClr val="tx1"/>
                </a:solidFill>
                <a:latin typeface="Times New Roman" pitchFamily="18" charset="0"/>
                <a:ea typeface="Tahoma" pitchFamily="34" charset="0"/>
                <a:cs typeface="Times New Roman" pitchFamily="18" charset="0"/>
              </a:rPr>
              <a:t> XH </a:t>
            </a:r>
            <a:r>
              <a:rPr lang="en-US" b="1" dirty="0" err="1" smtClean="0">
                <a:solidFill>
                  <a:schemeClr val="tx1"/>
                </a:solidFill>
                <a:latin typeface="Times New Roman" pitchFamily="18" charset="0"/>
                <a:ea typeface="Tahoma" pitchFamily="34" charset="0"/>
                <a:cs typeface="Times New Roman" pitchFamily="18" charset="0"/>
              </a:rPr>
              <a:t>Pháp</a:t>
            </a:r>
            <a:r>
              <a:rPr lang="en-US" b="1" dirty="0" smtClean="0">
                <a:solidFill>
                  <a:schemeClr val="tx1"/>
                </a:solidFill>
                <a:latin typeface="Times New Roman" pitchFamily="18" charset="0"/>
                <a:ea typeface="Tahoma" pitchFamily="34" charset="0"/>
                <a:cs typeface="Times New Roman" pitchFamily="18" charset="0"/>
              </a:rPr>
              <a:t> &amp; </a:t>
            </a:r>
            <a:r>
              <a:rPr lang="en-US" b="1" dirty="0" err="1" smtClean="0">
                <a:solidFill>
                  <a:schemeClr val="tx1"/>
                </a:solidFill>
                <a:latin typeface="Times New Roman" pitchFamily="18" charset="0"/>
                <a:ea typeface="Tahoma" pitchFamily="34" charset="0"/>
                <a:cs typeface="Times New Roman" pitchFamily="18" charset="0"/>
              </a:rPr>
              <a:t>gửi</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Bản</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yêu</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sách</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của</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nhân</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dân</a:t>
            </a:r>
            <a:r>
              <a:rPr lang="en-US" b="1" dirty="0" smtClean="0">
                <a:solidFill>
                  <a:schemeClr val="tx1"/>
                </a:solidFill>
                <a:latin typeface="Times New Roman" pitchFamily="18" charset="0"/>
                <a:ea typeface="Tahoma" pitchFamily="34" charset="0"/>
                <a:cs typeface="Times New Roman" pitchFamily="18" charset="0"/>
              </a:rPr>
              <a:t> An Nam</a:t>
            </a:r>
            <a:endParaRPr lang="en-US" b="1" dirty="0">
              <a:solidFill>
                <a:schemeClr val="tx1"/>
              </a:solidFill>
              <a:latin typeface="Times New Roman" pitchFamily="18" charset="0"/>
              <a:ea typeface="Tahoma" pitchFamily="34" charset="0"/>
              <a:cs typeface="Times New Roman" pitchFamily="18" charset="0"/>
            </a:endParaRPr>
          </a:p>
        </p:txBody>
      </p:sp>
      <p:sp>
        <p:nvSpPr>
          <p:cNvPr id="9" name="Oval 8"/>
          <p:cNvSpPr/>
          <p:nvPr/>
        </p:nvSpPr>
        <p:spPr>
          <a:xfrm>
            <a:off x="2133600" y="2667000"/>
            <a:ext cx="1066800" cy="1104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1919</a:t>
            </a:r>
            <a:endParaRPr lang="en-US" sz="2200" b="1" dirty="0">
              <a:solidFill>
                <a:schemeClr val="tx1"/>
              </a:solidFill>
            </a:endParaRPr>
          </a:p>
        </p:txBody>
      </p:sp>
      <p:sp>
        <p:nvSpPr>
          <p:cNvPr id="10" name="Rounded Rectangle 9"/>
          <p:cNvSpPr/>
          <p:nvPr/>
        </p:nvSpPr>
        <p:spPr>
          <a:xfrm>
            <a:off x="3962400" y="1847850"/>
            <a:ext cx="3657600" cy="8953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cs typeface="Times New Roman" pitchFamily="18" charset="0"/>
              </a:rPr>
              <a:t>Đọc</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luận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cương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của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Lênin</a:t>
            </a:r>
            <a:endParaRPr lang="en-US" b="1" dirty="0">
              <a:solidFill>
                <a:schemeClr val="tx1"/>
              </a:solidFill>
              <a:latin typeface="Times New Roman" pitchFamily="18" charset="0"/>
              <a:cs typeface="Times New Roman" pitchFamily="18" charset="0"/>
            </a:endParaRPr>
          </a:p>
        </p:txBody>
      </p:sp>
      <p:sp>
        <p:nvSpPr>
          <p:cNvPr id="11" name="Oval 10"/>
          <p:cNvSpPr/>
          <p:nvPr/>
        </p:nvSpPr>
        <p:spPr>
          <a:xfrm>
            <a:off x="3124200" y="1295400"/>
            <a:ext cx="1066800" cy="1104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7/</a:t>
            </a:r>
          </a:p>
          <a:p>
            <a:pPr algn="ctr"/>
            <a:r>
              <a:rPr lang="en-US" sz="2200" b="1" dirty="0" smtClean="0">
                <a:solidFill>
                  <a:schemeClr val="tx1"/>
                </a:solidFill>
              </a:rPr>
              <a:t>1920</a:t>
            </a:r>
            <a:endParaRPr lang="en-US" sz="2200" b="1" dirty="0">
              <a:solidFill>
                <a:schemeClr val="tx1"/>
              </a:solidFill>
            </a:endParaRPr>
          </a:p>
        </p:txBody>
      </p:sp>
      <p:sp>
        <p:nvSpPr>
          <p:cNvPr id="12" name="Rounded Rectangle 11"/>
          <p:cNvSpPr/>
          <p:nvPr/>
        </p:nvSpPr>
        <p:spPr>
          <a:xfrm>
            <a:off x="5029200" y="552450"/>
            <a:ext cx="3657600" cy="8953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cs typeface="Times New Roman" pitchFamily="18" charset="0"/>
              </a:rPr>
              <a:t>Tham</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dự</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hội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Tua</a:t>
            </a:r>
            <a:r>
              <a:rPr lang="en-US" b="1" dirty="0" smtClean="0">
                <a:solidFill>
                  <a:schemeClr val="tx1"/>
                </a:solidFill>
                <a:latin typeface="Times New Roman" pitchFamily="18" charset="0"/>
                <a:cs typeface="Times New Roman" pitchFamily="18" charset="0"/>
              </a:rPr>
              <a:t> ở </a:t>
            </a:r>
            <a:r>
              <a:rPr lang="en-US" b="1" dirty="0" err="1" smtClean="0">
                <a:solidFill>
                  <a:schemeClr val="tx1"/>
                </a:solidFill>
                <a:latin typeface="Times New Roman" pitchFamily="18" charset="0"/>
                <a:cs typeface="Times New Roman" pitchFamily="18" charset="0"/>
              </a:rPr>
              <a:t>Pari</a:t>
            </a:r>
            <a:r>
              <a:rPr lang="en-US" b="1" dirty="0" smtClean="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sp>
        <p:nvSpPr>
          <p:cNvPr id="13" name="Oval 12"/>
          <p:cNvSpPr/>
          <p:nvPr/>
        </p:nvSpPr>
        <p:spPr>
          <a:xfrm>
            <a:off x="4191000" y="0"/>
            <a:ext cx="1066800" cy="11049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12/ 1920</a:t>
            </a:r>
            <a:endParaRPr lang="en-US" sz="2200" b="1" dirty="0">
              <a:solidFill>
                <a:schemeClr val="tx1"/>
              </a:solidFill>
            </a:endParaRPr>
          </a:p>
        </p:txBody>
      </p:sp>
      <p:sp>
        <p:nvSpPr>
          <p:cNvPr id="14" name="Oval 13"/>
          <p:cNvSpPr/>
          <p:nvPr/>
        </p:nvSpPr>
        <p:spPr>
          <a:xfrm>
            <a:off x="990600" y="5257800"/>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88028" y="5029200"/>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54383" y="3654136"/>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63883" y="3882736"/>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93028" y="2324100"/>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09456" y="2552700"/>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83628" y="914400"/>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900056" y="1143000"/>
            <a:ext cx="214744" cy="228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Vertical Scroll 21"/>
          <p:cNvSpPr/>
          <p:nvPr/>
        </p:nvSpPr>
        <p:spPr>
          <a:xfrm>
            <a:off x="121228" y="58882"/>
            <a:ext cx="3186544" cy="1236518"/>
          </a:xfrm>
          <a:prstGeom prst="verticalScroll">
            <a:avLst/>
          </a:prstGeom>
          <a:solidFill>
            <a:srgbClr val="99FFCC"/>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000" b="1" dirty="0" err="1" smtClean="0">
                <a:latin typeface="Times New Roman" pitchFamily="18" charset="0"/>
                <a:cs typeface="Times New Roman" pitchFamily="18" charset="0"/>
              </a:rPr>
              <a:t>Từ</a:t>
            </a:r>
            <a:r>
              <a:rPr lang="en-US" sz="3000" b="1" dirty="0" smtClean="0">
                <a:latin typeface="Times New Roman" pitchFamily="18" charset="0"/>
                <a:cs typeface="Times New Roman" pitchFamily="18" charset="0"/>
              </a:rPr>
              <a:t> CN </a:t>
            </a:r>
          </a:p>
          <a:p>
            <a:pPr algn="ctr"/>
            <a:r>
              <a:rPr lang="en-US" sz="3000" b="1" dirty="0" err="1" smtClean="0">
                <a:latin typeface="Times New Roman" pitchFamily="18" charset="0"/>
                <a:cs typeface="Times New Roman" pitchFamily="18" charset="0"/>
              </a:rPr>
              <a:t>yêu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nước</a:t>
            </a:r>
            <a:endParaRPr lang="en-US" sz="3000" b="1" dirty="0">
              <a:latin typeface="Times New Roman" pitchFamily="18" charset="0"/>
              <a:cs typeface="Times New Roman" pitchFamily="18" charset="0"/>
            </a:endParaRPr>
          </a:p>
        </p:txBody>
      </p:sp>
      <p:sp>
        <p:nvSpPr>
          <p:cNvPr id="23" name="Striped Right Arrow 22"/>
          <p:cNvSpPr/>
          <p:nvPr/>
        </p:nvSpPr>
        <p:spPr>
          <a:xfrm>
            <a:off x="3252354" y="429767"/>
            <a:ext cx="978408" cy="570357"/>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rot="5400000">
            <a:off x="7064984" y="1920623"/>
            <a:ext cx="1930912" cy="1340429"/>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6324600" y="3997036"/>
            <a:ext cx="2819400" cy="2251364"/>
          </a:xfrm>
          <a:prstGeom prst="cloud">
            <a:avLst/>
          </a:prstGeom>
          <a:solidFill>
            <a:schemeClr val="accent5">
              <a:lumMod val="60000"/>
              <a:lumOff val="40000"/>
            </a:schemeClr>
          </a:solidFill>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sz="2500" b="1" dirty="0" err="1" smtClean="0">
                <a:solidFill>
                  <a:schemeClr val="tx1"/>
                </a:solidFill>
                <a:latin typeface="Times New Roman" pitchFamily="18" charset="0"/>
                <a:ea typeface="Tahoma" pitchFamily="34" charset="0"/>
                <a:cs typeface="Times New Roman" pitchFamily="18" charset="0"/>
              </a:rPr>
              <a:t>Chủ</a:t>
            </a:r>
            <a:r>
              <a:rPr lang="en-US" sz="2500" b="1" dirty="0" smtClean="0">
                <a:solidFill>
                  <a:schemeClr val="tx1"/>
                </a:solidFill>
                <a:latin typeface="Times New Roman" pitchFamily="18" charset="0"/>
                <a:ea typeface="Tahoma" pitchFamily="34" charset="0"/>
                <a:cs typeface="Times New Roman" pitchFamily="18" charset="0"/>
              </a:rPr>
              <a:t> </a:t>
            </a:r>
            <a:r>
              <a:rPr lang="en-US" sz="2500" b="1" dirty="0" err="1" smtClean="0">
                <a:solidFill>
                  <a:schemeClr val="tx1"/>
                </a:solidFill>
                <a:latin typeface="Times New Roman" pitchFamily="18" charset="0"/>
                <a:ea typeface="Tahoma" pitchFamily="34" charset="0"/>
                <a:cs typeface="Times New Roman" pitchFamily="18" charset="0"/>
              </a:rPr>
              <a:t>nghĩa</a:t>
            </a:r>
            <a:r>
              <a:rPr lang="en-US" sz="2500" b="1" dirty="0" smtClean="0">
                <a:solidFill>
                  <a:schemeClr val="tx1"/>
                </a:solidFill>
                <a:latin typeface="Times New Roman" pitchFamily="18" charset="0"/>
                <a:ea typeface="Tahoma" pitchFamily="34" charset="0"/>
                <a:cs typeface="Times New Roman" pitchFamily="18" charset="0"/>
              </a:rPr>
              <a:t> Mac-Lenin</a:t>
            </a:r>
            <a:endParaRPr lang="en-US" sz="2500" b="1" dirty="0">
              <a:solidFill>
                <a:schemeClr val="tx1"/>
              </a:solidFill>
              <a:latin typeface="Times New Roman" pitchFamily="18" charset="0"/>
              <a:ea typeface="Tahoma" pitchFamily="34" charset="0"/>
              <a:cs typeface="Times New Roman" pitchFamily="18" charset="0"/>
            </a:endParaRPr>
          </a:p>
        </p:txBody>
      </p:sp>
      <p:sp>
        <p:nvSpPr>
          <p:cNvPr id="26" name="Action Button: End 25">
            <a:hlinkClick r:id="rId2" action="ppaction://hlinksldjump" highlightClick="1"/>
          </p:cNvPr>
          <p:cNvSpPr/>
          <p:nvPr/>
        </p:nvSpPr>
        <p:spPr>
          <a:xfrm>
            <a:off x="5728855" y="4972050"/>
            <a:ext cx="457200" cy="3429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End 26">
            <a:hlinkClick r:id="rId3" action="ppaction://hlinksldjump" highlightClick="1"/>
          </p:cNvPr>
          <p:cNvSpPr/>
          <p:nvPr/>
        </p:nvSpPr>
        <p:spPr>
          <a:xfrm>
            <a:off x="6691884" y="3361528"/>
            <a:ext cx="394716" cy="41037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End 27">
            <a:hlinkClick r:id="rId4" action="ppaction://hlinksldjump" highlightClick="1"/>
          </p:cNvPr>
          <p:cNvSpPr/>
          <p:nvPr/>
        </p:nvSpPr>
        <p:spPr>
          <a:xfrm>
            <a:off x="8700654" y="2085975"/>
            <a:ext cx="372201" cy="4191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End 28">
            <a:hlinkClick r:id="rId5" action="ppaction://hlinksldjump" highlightClick="1"/>
          </p:cNvPr>
          <p:cNvSpPr/>
          <p:nvPr/>
        </p:nvSpPr>
        <p:spPr>
          <a:xfrm>
            <a:off x="8686800" y="1028700"/>
            <a:ext cx="386055" cy="4286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3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2000"/>
                                        <p:tgtEl>
                                          <p:spTgt spid="16"/>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heel(1)">
                                      <p:cBhvr>
                                        <p:cTn id="41" dur="2000"/>
                                        <p:tgtEl>
                                          <p:spTgt spid="8"/>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heel(1)">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heel(1)">
                                      <p:cBhvr>
                                        <p:cTn id="49" dur="2000"/>
                                        <p:tgtEl>
                                          <p:spTgt spid="19"/>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heel(1)">
                                      <p:cBhvr>
                                        <p:cTn id="58" dur="2000"/>
                                        <p:tgtEl>
                                          <p:spTgt spid="10"/>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heel(1)">
                                      <p:cBhvr>
                                        <p:cTn id="61" dur="2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heel(1)">
                                      <p:cBhvr>
                                        <p:cTn id="66" dur="2000"/>
                                        <p:tgtEl>
                                          <p:spTgt spid="21"/>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heel(1)">
                                      <p:cBhvr>
                                        <p:cTn id="69" dur="2000"/>
                                        <p:tgtEl>
                                          <p:spTgt spid="20"/>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heel(1)">
                                      <p:cBhvr>
                                        <p:cTn id="72" dur="2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arn(inVertical)">
                                      <p:cBhvr>
                                        <p:cTn id="77" dur="500"/>
                                        <p:tgtEl>
                                          <p:spTgt spid="12"/>
                                        </p:tgtEl>
                                      </p:cBhvr>
                                    </p:animEffect>
                                  </p:childTnLst>
                                </p:cTn>
                              </p:par>
                              <p:par>
                                <p:cTn id="78" presetID="21" presetClass="entr" presetSubtype="1"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heel(1)">
                                      <p:cBhvr>
                                        <p:cTn id="80" dur="2000"/>
                                        <p:tgtEl>
                                          <p:spTgt spid="29"/>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barn(inVertical)">
                                      <p:cBhvr>
                                        <p:cTn id="83" dur="500"/>
                                        <p:tgtEl>
                                          <p:spTgt spid="22"/>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barn(inVertical)">
                                      <p:cBhvr>
                                        <p:cTn id="86" dur="500"/>
                                        <p:tgtEl>
                                          <p:spTgt spid="23"/>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arn(inVertical)">
                                      <p:cBhvr>
                                        <p:cTn id="89" dur="500"/>
                                        <p:tgtEl>
                                          <p:spTgt spid="24"/>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arn(inVertical)">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872" y="152400"/>
            <a:ext cx="8541327" cy="6400800"/>
          </a:xfrm>
          <a:effectLst>
            <a:outerShdw blurRad="50800" dist="38100" dir="5400000" algn="t" rotWithShape="0">
              <a:prstClr val="black">
                <a:alpha val="40000"/>
              </a:prstClr>
            </a:outerShdw>
          </a:effectLst>
        </p:spPr>
        <p:txBody>
          <a:bodyPr/>
          <a:lstStyle/>
          <a:p>
            <a:pPr marL="0" indent="0">
              <a:buNone/>
            </a:pPr>
            <a:r>
              <a:rPr lang="en-US" sz="3000" b="1" i="1" dirty="0" smtClean="0">
                <a:solidFill>
                  <a:srgbClr val="FF0066"/>
                </a:solidFill>
                <a:latin typeface="Times New Roman" pitchFamily="18" charset="0"/>
                <a:cs typeface="Times New Roman" pitchFamily="18" charset="0"/>
              </a:rPr>
              <a:t>3. </a:t>
            </a:r>
            <a:r>
              <a:rPr lang="en-US" sz="3000" b="1" i="1" dirty="0" err="1" smtClean="0">
                <a:solidFill>
                  <a:srgbClr val="FF0066"/>
                </a:solidFill>
                <a:latin typeface="Times New Roman" pitchFamily="18" charset="0"/>
                <a:cs typeface="Times New Roman" pitchFamily="18" charset="0"/>
              </a:rPr>
              <a:t>Thời</a:t>
            </a:r>
            <a:r>
              <a:rPr lang="en-US" sz="3000" b="1" i="1" dirty="0" smtClean="0">
                <a:solidFill>
                  <a:srgbClr val="FF0066"/>
                </a:solidFill>
                <a:latin typeface="Times New Roman" pitchFamily="18" charset="0"/>
                <a:cs typeface="Times New Roman" pitchFamily="18" charset="0"/>
              </a:rPr>
              <a:t> </a:t>
            </a:r>
            <a:r>
              <a:rPr lang="en-US" sz="3000" b="1" i="1" dirty="0" err="1" smtClean="0">
                <a:solidFill>
                  <a:srgbClr val="FF0066"/>
                </a:solidFill>
                <a:latin typeface="Times New Roman" pitchFamily="18" charset="0"/>
                <a:cs typeface="Times New Roman" pitchFamily="18" charset="0"/>
              </a:rPr>
              <a:t>kỳ</a:t>
            </a:r>
            <a:r>
              <a:rPr lang="en-US" sz="3000" b="1" i="1" dirty="0" smtClean="0">
                <a:solidFill>
                  <a:srgbClr val="FF0066"/>
                </a:solidFill>
                <a:latin typeface="Times New Roman" pitchFamily="18" charset="0"/>
                <a:cs typeface="Times New Roman" pitchFamily="18" charset="0"/>
              </a:rPr>
              <a:t> 1921-1930: </a:t>
            </a:r>
            <a:r>
              <a:rPr lang="en-US" sz="3000" b="1" i="1" dirty="0" err="1" smtClean="0">
                <a:solidFill>
                  <a:srgbClr val="FF0066"/>
                </a:solidFill>
                <a:latin typeface="Times New Roman" pitchFamily="18" charset="0"/>
                <a:cs typeface="Times New Roman" pitchFamily="18" charset="0"/>
              </a:rPr>
              <a:t>hình</a:t>
            </a:r>
            <a:r>
              <a:rPr lang="en-US" sz="3000" b="1" i="1" dirty="0" smtClean="0">
                <a:solidFill>
                  <a:srgbClr val="FF0066"/>
                </a:solidFill>
                <a:latin typeface="Times New Roman" pitchFamily="18" charset="0"/>
                <a:cs typeface="Times New Roman" pitchFamily="18" charset="0"/>
              </a:rPr>
              <a:t> </a:t>
            </a:r>
            <a:r>
              <a:rPr lang="en-US" sz="3000" b="1" i="1" dirty="0" err="1" smtClean="0">
                <a:solidFill>
                  <a:srgbClr val="FF0066"/>
                </a:solidFill>
                <a:latin typeface="Times New Roman" pitchFamily="18" charset="0"/>
                <a:cs typeface="Times New Roman" pitchFamily="18" charset="0"/>
              </a:rPr>
              <a:t>thành</a:t>
            </a:r>
            <a:r>
              <a:rPr lang="en-US" sz="3000" b="1" i="1" dirty="0" smtClean="0">
                <a:solidFill>
                  <a:srgbClr val="FF0066"/>
                </a:solidFill>
                <a:latin typeface="Times New Roman" pitchFamily="18" charset="0"/>
                <a:cs typeface="Times New Roman" pitchFamily="18" charset="0"/>
              </a:rPr>
              <a:t> </a:t>
            </a:r>
            <a:r>
              <a:rPr lang="en-US" sz="3000" b="1" i="1" dirty="0" err="1" smtClean="0">
                <a:solidFill>
                  <a:srgbClr val="FF0066"/>
                </a:solidFill>
                <a:latin typeface="Times New Roman" pitchFamily="18" charset="0"/>
                <a:cs typeface="Times New Roman" pitchFamily="18" charset="0"/>
              </a:rPr>
              <a:t>cơ</a:t>
            </a:r>
            <a:r>
              <a:rPr lang="en-US" sz="3000" b="1" i="1" dirty="0" smtClean="0">
                <a:solidFill>
                  <a:srgbClr val="FF0066"/>
                </a:solidFill>
                <a:latin typeface="Times New Roman" pitchFamily="18" charset="0"/>
                <a:cs typeface="Times New Roman" pitchFamily="18" charset="0"/>
              </a:rPr>
              <a:t> </a:t>
            </a:r>
            <a:r>
              <a:rPr lang="en-US" sz="3000" b="1" i="1" dirty="0" err="1" smtClean="0">
                <a:solidFill>
                  <a:srgbClr val="FF0066"/>
                </a:solidFill>
                <a:latin typeface="Times New Roman" pitchFamily="18" charset="0"/>
                <a:cs typeface="Times New Roman" pitchFamily="18" charset="0"/>
              </a:rPr>
              <a:t>bản</a:t>
            </a:r>
            <a:r>
              <a:rPr lang="en-US" sz="3000" b="1" i="1" dirty="0" smtClean="0">
                <a:solidFill>
                  <a:srgbClr val="FF0066"/>
                </a:solidFill>
                <a:latin typeface="Times New Roman" pitchFamily="18" charset="0"/>
                <a:cs typeface="Times New Roman" pitchFamily="18" charset="0"/>
              </a:rPr>
              <a:t> TT </a:t>
            </a:r>
            <a:r>
              <a:rPr lang="en-US" sz="3000" b="1" i="1" dirty="0" err="1" smtClean="0">
                <a:solidFill>
                  <a:srgbClr val="FF0066"/>
                </a:solidFill>
                <a:latin typeface="Times New Roman" pitchFamily="18" charset="0"/>
                <a:cs typeface="Times New Roman" pitchFamily="18" charset="0"/>
              </a:rPr>
              <a:t>về</a:t>
            </a:r>
            <a:r>
              <a:rPr lang="en-US" sz="3000" b="1" i="1" dirty="0" smtClean="0">
                <a:solidFill>
                  <a:srgbClr val="FF0066"/>
                </a:solidFill>
                <a:latin typeface="Times New Roman" pitchFamily="18" charset="0"/>
                <a:cs typeface="Times New Roman" pitchFamily="18" charset="0"/>
              </a:rPr>
              <a:t> CMVN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3742861" cy="2401669"/>
          </a:xfrm>
          <a:prstGeom prst="rect">
            <a:avLst/>
          </a:prstGeom>
        </p:spPr>
      </p:pic>
      <p:sp>
        <p:nvSpPr>
          <p:cNvPr id="5" name="TextBox 4"/>
          <p:cNvSpPr txBox="1"/>
          <p:nvPr/>
        </p:nvSpPr>
        <p:spPr>
          <a:xfrm>
            <a:off x="316173" y="4066225"/>
            <a:ext cx="3429000" cy="646331"/>
          </a:xfrm>
          <a:prstGeom prst="rect">
            <a:avLst/>
          </a:prstGeom>
          <a:noFill/>
        </p:spPr>
        <p:txBody>
          <a:bodyPr wrap="square" rtlCol="0">
            <a:spAutoFit/>
          </a:bodyPr>
          <a:lstStyle/>
          <a:p>
            <a:r>
              <a:rPr lang="vi-VN" dirty="0"/>
              <a:t>Bác Hồ và gia đình Raymond Aubrac </a:t>
            </a:r>
            <a:r>
              <a:rPr lang="vi-VN" b="1" dirty="0" smtClean="0"/>
              <a:t>(</a:t>
            </a:r>
            <a:r>
              <a:rPr lang="vi-VN" b="1" dirty="0"/>
              <a:t>Pháp</a:t>
            </a:r>
            <a:r>
              <a:rPr lang="vi-VN" b="1" dirty="0" smtClean="0"/>
              <a:t>).</a:t>
            </a:r>
            <a:r>
              <a:rPr lang="en-US" b="1" dirty="0" smtClean="0"/>
              <a:t>(1921-1923)</a:t>
            </a:r>
            <a:endParaRPr lang="en-US"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720437"/>
            <a:ext cx="3505200" cy="2066478"/>
          </a:xfrm>
          <a:prstGeom prst="rect">
            <a:avLst/>
          </a:prstGeom>
        </p:spPr>
      </p:pic>
      <p:sp>
        <p:nvSpPr>
          <p:cNvPr id="7" name="5-Point Star 6"/>
          <p:cNvSpPr/>
          <p:nvPr/>
        </p:nvSpPr>
        <p:spPr>
          <a:xfrm>
            <a:off x="5257800" y="1825336"/>
            <a:ext cx="381000" cy="3810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43400" y="2786915"/>
            <a:ext cx="4648200" cy="646331"/>
          </a:xfrm>
          <a:prstGeom prst="rect">
            <a:avLst/>
          </a:prstGeom>
          <a:noFill/>
        </p:spPr>
        <p:txBody>
          <a:bodyPr wrap="square" rtlCol="0">
            <a:spAutoFit/>
          </a:bodyPr>
          <a:lstStyle/>
          <a:p>
            <a:pPr algn="just"/>
            <a:r>
              <a:rPr lang="vi-VN" dirty="0"/>
              <a:t>Nguyễn Ái Quốc với một số đại biểu dự Đại hội Quốc tế Cộng sản lần thứ </a:t>
            </a:r>
            <a:r>
              <a:rPr lang="vi-VN" dirty="0" smtClean="0"/>
              <a:t>V </a:t>
            </a:r>
            <a:r>
              <a:rPr lang="vi-VN" b="1" dirty="0" smtClean="0"/>
              <a:t>(7-1924</a:t>
            </a:r>
            <a:r>
              <a:rPr lang="vi-VN" b="1" dirty="0"/>
              <a:t>).</a:t>
            </a:r>
            <a:endParaRPr lang="en-US"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9099" y="3520440"/>
            <a:ext cx="2781300" cy="3337560"/>
          </a:xfrm>
          <a:prstGeom prst="rect">
            <a:avLst/>
          </a:prstGeom>
        </p:spPr>
      </p:pic>
      <p:sp>
        <p:nvSpPr>
          <p:cNvPr id="11" name="TextBox 10"/>
          <p:cNvSpPr txBox="1"/>
          <p:nvPr/>
        </p:nvSpPr>
        <p:spPr>
          <a:xfrm>
            <a:off x="7010399" y="4764673"/>
            <a:ext cx="2188191" cy="2031325"/>
          </a:xfrm>
          <a:prstGeom prst="rect">
            <a:avLst/>
          </a:prstGeom>
          <a:noFill/>
        </p:spPr>
        <p:txBody>
          <a:bodyPr wrap="square" rtlCol="0">
            <a:spAutoFit/>
          </a:bodyPr>
          <a:lstStyle/>
          <a:p>
            <a:r>
              <a:rPr lang="vi-VN" dirty="0"/>
              <a:t>Nhà số 13 đường Văn Minh (Quảng Châu-Trung Quốc) một trong những nơi Bác Hồ đã từng hoạt động cách mạng</a:t>
            </a:r>
            <a:endParaRPr lang="en-US" dirty="0"/>
          </a:p>
        </p:txBody>
      </p:sp>
    </p:spTree>
    <p:extLst>
      <p:ext uri="{BB962C8B-B14F-4D97-AF65-F5344CB8AC3E}">
        <p14:creationId xmlns:p14="http://schemas.microsoft.com/office/powerpoint/2010/main" val="39815436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Arrow Connector 28"/>
          <p:cNvCxnSpPr/>
          <p:nvPr/>
        </p:nvCxnSpPr>
        <p:spPr>
          <a:xfrm flipV="1">
            <a:off x="862444" y="1686910"/>
            <a:ext cx="2337956" cy="3962400"/>
          </a:xfrm>
          <a:prstGeom prst="straightConnector1">
            <a:avLst/>
          </a:prstGeom>
          <a:ln w="5715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351315" y="3720185"/>
            <a:ext cx="2873829" cy="74097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ea typeface="Tahoma" pitchFamily="34" charset="0"/>
                <a:cs typeface="Times New Roman" pitchFamily="18" charset="0"/>
              </a:rPr>
              <a:t>Bản</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án</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chế</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độ</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Thực</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dân</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Pháp</a:t>
            </a:r>
            <a:endParaRPr lang="en-US" b="1" dirty="0">
              <a:solidFill>
                <a:schemeClr val="tx1"/>
              </a:solidFill>
              <a:latin typeface="Times New Roman" pitchFamily="18" charset="0"/>
              <a:ea typeface="Tahoma" pitchFamily="34" charset="0"/>
              <a:cs typeface="Times New Roman" pitchFamily="18" charset="0"/>
            </a:endParaRPr>
          </a:p>
        </p:txBody>
      </p:sp>
      <p:sp>
        <p:nvSpPr>
          <p:cNvPr id="38" name="Rounded Rectangle 37"/>
          <p:cNvSpPr/>
          <p:nvPr/>
        </p:nvSpPr>
        <p:spPr>
          <a:xfrm>
            <a:off x="3069771" y="2500985"/>
            <a:ext cx="2873829" cy="740979"/>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ea typeface="Tahoma" pitchFamily="34" charset="0"/>
                <a:cs typeface="Times New Roman" pitchFamily="18" charset="0"/>
              </a:rPr>
              <a:t>Đường</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Kách</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Mệnh</a:t>
            </a:r>
            <a:endParaRPr lang="en-US" b="1" dirty="0">
              <a:solidFill>
                <a:schemeClr val="tx1"/>
              </a:solidFill>
              <a:latin typeface="Times New Roman" pitchFamily="18" charset="0"/>
              <a:ea typeface="Tahoma" pitchFamily="34" charset="0"/>
              <a:cs typeface="Times New Roman" pitchFamily="18" charset="0"/>
            </a:endParaRPr>
          </a:p>
        </p:txBody>
      </p:sp>
      <p:sp>
        <p:nvSpPr>
          <p:cNvPr id="6" name="Rounded Rectangle 5"/>
          <p:cNvSpPr/>
          <p:nvPr/>
        </p:nvSpPr>
        <p:spPr>
          <a:xfrm>
            <a:off x="1066799" y="6117019"/>
            <a:ext cx="2873829" cy="74097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ea typeface="Tahoma" pitchFamily="34" charset="0"/>
                <a:cs typeface="Times New Roman" pitchFamily="18" charset="0"/>
              </a:rPr>
              <a:t>Sáng</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lập</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và</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viết</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báo</a:t>
            </a:r>
            <a:r>
              <a:rPr lang="en-US" b="1" dirty="0" smtClean="0">
                <a:solidFill>
                  <a:schemeClr val="tx1"/>
                </a:solidFill>
                <a:latin typeface="Times New Roman" pitchFamily="18" charset="0"/>
                <a:ea typeface="Tahoma" pitchFamily="34" charset="0"/>
                <a:cs typeface="Times New Roman" pitchFamily="18" charset="0"/>
              </a:rPr>
              <a:t> </a:t>
            </a:r>
          </a:p>
          <a:p>
            <a:pPr algn="ctr"/>
            <a:r>
              <a:rPr lang="en-US" b="1" dirty="0" err="1" smtClean="0">
                <a:solidFill>
                  <a:schemeClr val="tx1"/>
                </a:solidFill>
                <a:latin typeface="Times New Roman" pitchFamily="18" charset="0"/>
                <a:ea typeface="Tahoma" pitchFamily="34" charset="0"/>
                <a:cs typeface="Times New Roman" pitchFamily="18" charset="0"/>
              </a:rPr>
              <a:t>Người</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cùng</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khổ</a:t>
            </a:r>
            <a:endParaRPr lang="en-US" b="1" dirty="0">
              <a:solidFill>
                <a:schemeClr val="tx1"/>
              </a:solidFill>
              <a:latin typeface="Times New Roman" pitchFamily="18" charset="0"/>
              <a:ea typeface="Tahoma" pitchFamily="34" charset="0"/>
              <a:cs typeface="Times New Roman" pitchFamily="18" charset="0"/>
            </a:endParaRPr>
          </a:p>
        </p:txBody>
      </p:sp>
      <p:sp>
        <p:nvSpPr>
          <p:cNvPr id="7" name="Oval 6"/>
          <p:cNvSpPr/>
          <p:nvPr/>
        </p:nvSpPr>
        <p:spPr>
          <a:xfrm>
            <a:off x="297872" y="5680365"/>
            <a:ext cx="921327" cy="914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1921</a:t>
            </a:r>
            <a:endParaRPr lang="en-US" b="1" dirty="0">
              <a:solidFill>
                <a:schemeClr val="tx1"/>
              </a:solidFill>
              <a:latin typeface="Times New Roman" pitchFamily="18" charset="0"/>
              <a:cs typeface="Times New Roman" pitchFamily="18" charset="0"/>
            </a:endParaRPr>
          </a:p>
        </p:txBody>
      </p:sp>
      <p:sp>
        <p:nvSpPr>
          <p:cNvPr id="4" name="Rounded Rectangle 3"/>
          <p:cNvSpPr/>
          <p:nvPr/>
        </p:nvSpPr>
        <p:spPr>
          <a:xfrm>
            <a:off x="1728044" y="4914021"/>
            <a:ext cx="2873829" cy="74097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ea typeface="Tahoma" pitchFamily="34" charset="0"/>
                <a:cs typeface="Times New Roman" pitchFamily="18" charset="0"/>
              </a:rPr>
              <a:t>Viết</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báo</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Sự</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thật</a:t>
            </a:r>
            <a:endParaRPr lang="en-US" b="1" dirty="0">
              <a:solidFill>
                <a:schemeClr val="tx1"/>
              </a:solidFill>
              <a:latin typeface="Times New Roman" pitchFamily="18" charset="0"/>
              <a:ea typeface="Tahoma" pitchFamily="34" charset="0"/>
              <a:cs typeface="Times New Roman" pitchFamily="18" charset="0"/>
            </a:endParaRPr>
          </a:p>
        </p:txBody>
      </p:sp>
      <p:sp>
        <p:nvSpPr>
          <p:cNvPr id="5" name="Oval 4"/>
          <p:cNvSpPr/>
          <p:nvPr/>
        </p:nvSpPr>
        <p:spPr>
          <a:xfrm>
            <a:off x="938644" y="4495803"/>
            <a:ext cx="921327" cy="914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1923</a:t>
            </a:r>
            <a:endParaRPr lang="en-US" b="1" dirty="0">
              <a:solidFill>
                <a:schemeClr val="tx1"/>
              </a:solidFill>
              <a:latin typeface="Times New Roman" pitchFamily="18" charset="0"/>
              <a:cs typeface="Times New Roman" pitchFamily="18" charset="0"/>
            </a:endParaRPr>
          </a:p>
        </p:txBody>
      </p:sp>
      <p:sp>
        <p:nvSpPr>
          <p:cNvPr id="10" name="Oval 9"/>
          <p:cNvSpPr/>
          <p:nvPr/>
        </p:nvSpPr>
        <p:spPr>
          <a:xfrm>
            <a:off x="1582387" y="3283530"/>
            <a:ext cx="921327" cy="914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1925</a:t>
            </a:r>
            <a:endParaRPr lang="en-US" b="1" dirty="0">
              <a:solidFill>
                <a:schemeClr val="tx1"/>
              </a:solidFill>
              <a:latin typeface="Times New Roman" pitchFamily="18" charset="0"/>
              <a:cs typeface="Times New Roman" pitchFamily="18" charset="0"/>
            </a:endParaRPr>
          </a:p>
        </p:txBody>
      </p:sp>
      <p:sp>
        <p:nvSpPr>
          <p:cNvPr id="13" name="Oval 12"/>
          <p:cNvSpPr/>
          <p:nvPr/>
        </p:nvSpPr>
        <p:spPr>
          <a:xfrm>
            <a:off x="2300843" y="2064330"/>
            <a:ext cx="921327" cy="914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1927</a:t>
            </a:r>
            <a:endParaRPr lang="en-US" b="1" dirty="0">
              <a:solidFill>
                <a:schemeClr val="tx1"/>
              </a:solidFill>
              <a:latin typeface="Times New Roman" pitchFamily="18" charset="0"/>
              <a:cs typeface="Times New Roman" pitchFamily="18" charset="0"/>
            </a:endParaRPr>
          </a:p>
        </p:txBody>
      </p:sp>
      <p:sp>
        <p:nvSpPr>
          <p:cNvPr id="14" name="Rounded Rectangle 13"/>
          <p:cNvSpPr/>
          <p:nvPr/>
        </p:nvSpPr>
        <p:spPr>
          <a:xfrm>
            <a:off x="3718459" y="1316421"/>
            <a:ext cx="2873829" cy="740979"/>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latin typeface="Times New Roman" pitchFamily="18" charset="0"/>
                <a:ea typeface="Tahoma" pitchFamily="34" charset="0"/>
                <a:cs typeface="Times New Roman" pitchFamily="18" charset="0"/>
              </a:rPr>
              <a:t>Cương</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lĩnh</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chính</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trị</a:t>
            </a:r>
            <a:r>
              <a:rPr lang="en-US" b="1" dirty="0" smtClean="0">
                <a:solidFill>
                  <a:schemeClr val="tx1"/>
                </a:solidFill>
                <a:latin typeface="Times New Roman" pitchFamily="18" charset="0"/>
                <a:ea typeface="Tahoma" pitchFamily="34" charset="0"/>
                <a:cs typeface="Times New Roman" pitchFamily="18" charset="0"/>
              </a:rPr>
              <a:t> </a:t>
            </a:r>
          </a:p>
          <a:p>
            <a:pPr algn="ctr"/>
            <a:r>
              <a:rPr lang="en-US" b="1" dirty="0" err="1" smtClean="0">
                <a:solidFill>
                  <a:schemeClr val="tx1"/>
                </a:solidFill>
                <a:latin typeface="Times New Roman" pitchFamily="18" charset="0"/>
                <a:ea typeface="Tahoma" pitchFamily="34" charset="0"/>
                <a:cs typeface="Times New Roman" pitchFamily="18" charset="0"/>
              </a:rPr>
              <a:t>đầu</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tiên</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của</a:t>
            </a:r>
            <a:r>
              <a:rPr lang="en-US" b="1" dirty="0" smtClean="0">
                <a:solidFill>
                  <a:schemeClr val="tx1"/>
                </a:solidFill>
                <a:latin typeface="Times New Roman" pitchFamily="18" charset="0"/>
                <a:ea typeface="Tahoma" pitchFamily="34" charset="0"/>
                <a:cs typeface="Times New Roman" pitchFamily="18" charset="0"/>
              </a:rPr>
              <a:t> </a:t>
            </a:r>
            <a:r>
              <a:rPr lang="en-US" b="1" dirty="0" err="1" smtClean="0">
                <a:solidFill>
                  <a:schemeClr val="tx1"/>
                </a:solidFill>
                <a:latin typeface="Times New Roman" pitchFamily="18" charset="0"/>
                <a:ea typeface="Tahoma" pitchFamily="34" charset="0"/>
                <a:cs typeface="Times New Roman" pitchFamily="18" charset="0"/>
              </a:rPr>
              <a:t>Đảng</a:t>
            </a:r>
            <a:endParaRPr lang="en-US" b="1" dirty="0">
              <a:solidFill>
                <a:schemeClr val="tx1"/>
              </a:solidFill>
              <a:latin typeface="Times New Roman" pitchFamily="18" charset="0"/>
              <a:ea typeface="Tahoma" pitchFamily="34" charset="0"/>
              <a:cs typeface="Times New Roman" pitchFamily="18" charset="0"/>
            </a:endParaRPr>
          </a:p>
        </p:txBody>
      </p:sp>
      <p:sp>
        <p:nvSpPr>
          <p:cNvPr id="15" name="Oval 14"/>
          <p:cNvSpPr/>
          <p:nvPr/>
        </p:nvSpPr>
        <p:spPr>
          <a:xfrm>
            <a:off x="2949531" y="879765"/>
            <a:ext cx="921327" cy="914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1930</a:t>
            </a:r>
            <a:endParaRPr lang="en-US" b="1" dirty="0">
              <a:solidFill>
                <a:schemeClr val="tx1"/>
              </a:solidFill>
              <a:latin typeface="Times New Roman" pitchFamily="18" charset="0"/>
              <a:cs typeface="Times New Roman" pitchFamily="18" charset="0"/>
            </a:endParaRPr>
          </a:p>
        </p:txBody>
      </p:sp>
      <p:sp>
        <p:nvSpPr>
          <p:cNvPr id="34" name="Rounded Rectangle 33"/>
          <p:cNvSpPr/>
          <p:nvPr/>
        </p:nvSpPr>
        <p:spPr>
          <a:xfrm>
            <a:off x="381001" y="76199"/>
            <a:ext cx="7924800" cy="8035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FF0000"/>
                </a:solidFill>
                <a:latin typeface="Times New Roman" pitchFamily="18" charset="0"/>
                <a:cs typeface="Times New Roman" pitchFamily="18" charset="0"/>
              </a:rPr>
              <a:t>Tích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cực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truyền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bá</a:t>
            </a:r>
            <a:r>
              <a:rPr lang="en-US" sz="3000" b="1" dirty="0" smtClean="0">
                <a:solidFill>
                  <a:srgbClr val="FF0000"/>
                </a:solidFill>
                <a:latin typeface="Times New Roman" pitchFamily="18" charset="0"/>
                <a:cs typeface="Times New Roman" pitchFamily="18" charset="0"/>
              </a:rPr>
              <a:t> CNM-L </a:t>
            </a:r>
            <a:r>
              <a:rPr lang="en-US" sz="3000" b="1" dirty="0" err="1" smtClean="0">
                <a:solidFill>
                  <a:srgbClr val="FF0000"/>
                </a:solidFill>
                <a:latin typeface="Times New Roman" pitchFamily="18" charset="0"/>
                <a:cs typeface="Times New Roman" pitchFamily="18" charset="0"/>
              </a:rPr>
              <a:t>vào</a:t>
            </a:r>
            <a:r>
              <a:rPr lang="en-US" sz="3000" b="1" dirty="0" smtClean="0">
                <a:solidFill>
                  <a:srgbClr val="FF0000"/>
                </a:solidFill>
                <a:latin typeface="Times New Roman" pitchFamily="18" charset="0"/>
                <a:cs typeface="Times New Roman" pitchFamily="18" charset="0"/>
              </a:rPr>
              <a:t> VN</a:t>
            </a:r>
          </a:p>
          <a:p>
            <a:pPr algn="ctr"/>
            <a:r>
              <a:rPr lang="en-US" sz="3000" b="1" dirty="0" smtClean="0">
                <a:solidFill>
                  <a:srgbClr val="FF0000"/>
                </a:solidFill>
                <a:latin typeface="Times New Roman" pitchFamily="18" charset="0"/>
                <a:cs typeface="Times New Roman" pitchFamily="18" charset="0"/>
              </a:rPr>
              <a:t>NĂM 1930 </a:t>
            </a:r>
            <a:r>
              <a:rPr lang="en-US" sz="3000" b="1" dirty="0" err="1" smtClean="0">
                <a:solidFill>
                  <a:srgbClr val="FF0000"/>
                </a:solidFill>
                <a:latin typeface="Times New Roman" pitchFamily="18" charset="0"/>
                <a:cs typeface="Times New Roman" pitchFamily="18" charset="0"/>
              </a:rPr>
              <a:t>Đảng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Cộng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sản</a:t>
            </a:r>
            <a:r>
              <a:rPr lang="en-US" sz="3000" b="1" dirty="0" smtClean="0">
                <a:solidFill>
                  <a:srgbClr val="FF0000"/>
                </a:solidFill>
                <a:latin typeface="Times New Roman" pitchFamily="18" charset="0"/>
                <a:cs typeface="Times New Roman" pitchFamily="18" charset="0"/>
              </a:rPr>
              <a:t> VN </a:t>
            </a:r>
            <a:r>
              <a:rPr lang="en-US" sz="3000" b="1" dirty="0" err="1" smtClean="0">
                <a:solidFill>
                  <a:srgbClr val="FF0000"/>
                </a:solidFill>
                <a:latin typeface="Times New Roman" pitchFamily="18" charset="0"/>
                <a:cs typeface="Times New Roman" pitchFamily="18" charset="0"/>
              </a:rPr>
              <a:t>được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thành</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lập</a:t>
            </a:r>
            <a:endParaRPr lang="en-US" sz="3000" b="1" dirty="0">
              <a:solidFill>
                <a:srgbClr val="FF0000"/>
              </a:solidFill>
              <a:latin typeface="Times New Roman" pitchFamily="18" charset="0"/>
              <a:cs typeface="Times New Roman" pitchFamily="18" charset="0"/>
            </a:endParaRPr>
          </a:p>
        </p:txBody>
      </p:sp>
      <p:sp>
        <p:nvSpPr>
          <p:cNvPr id="11" name="Action Button: End 10">
            <a:hlinkClick r:id="rId2" action="ppaction://hlinksldjump" highlightClick="1"/>
          </p:cNvPr>
          <p:cNvSpPr/>
          <p:nvPr/>
        </p:nvSpPr>
        <p:spPr>
          <a:xfrm>
            <a:off x="5407726" y="3962400"/>
            <a:ext cx="466601" cy="40201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End 22">
            <a:hlinkClick r:id="rId3" action="ppaction://hlinksldjump" highlightClick="1"/>
          </p:cNvPr>
          <p:cNvSpPr/>
          <p:nvPr/>
        </p:nvSpPr>
        <p:spPr>
          <a:xfrm>
            <a:off x="4114800" y="6487509"/>
            <a:ext cx="466601" cy="37072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End 16">
            <a:hlinkClick r:id="rId4" action="ppaction://hlinksldjump" highlightClick="1"/>
          </p:cNvPr>
          <p:cNvSpPr/>
          <p:nvPr/>
        </p:nvSpPr>
        <p:spPr>
          <a:xfrm>
            <a:off x="6261580" y="2871474"/>
            <a:ext cx="489766" cy="37049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End 17">
            <a:hlinkClick r:id="rId5" action="ppaction://hlinksldjump" highlightClick="1"/>
          </p:cNvPr>
          <p:cNvSpPr/>
          <p:nvPr/>
        </p:nvSpPr>
        <p:spPr>
          <a:xfrm>
            <a:off x="6751346" y="1699479"/>
            <a:ext cx="468404" cy="364851"/>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21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circle(in)">
                                      <p:cBhvr>
                                        <p:cTn id="31" dur="2000"/>
                                        <p:tgtEl>
                                          <p:spTgt spid="3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ircle(in)">
                                      <p:cBhvr>
                                        <p:cTn id="53" dur="2000"/>
                                        <p:tgtEl>
                                          <p:spTgt spid="15"/>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ircle(in)">
                                      <p:cBhvr>
                                        <p:cTn id="56" dur="2000"/>
                                        <p:tgtEl>
                                          <p:spTgt spid="14"/>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circle(in)">
                                      <p:cBhvr>
                                        <p:cTn id="59" dur="2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circle(in)">
                                      <p:cBhvr>
                                        <p:cTn id="6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6" grpId="0" animBg="1"/>
      <p:bldP spid="7" grpId="0" animBg="1"/>
      <p:bldP spid="4" grpId="0" animBg="1"/>
      <p:bldP spid="5" grpId="0" animBg="1"/>
      <p:bldP spid="10" grpId="0" animBg="1"/>
      <p:bldP spid="13" grpId="0" animBg="1"/>
      <p:bldP spid="14" grpId="0" animBg="1"/>
      <p:bldP spid="15" grpId="0" animBg="1"/>
      <p:bldP spid="34" grpId="0" animBg="1"/>
      <p:bldP spid="11" grpId="0" animBg="1"/>
      <p:bldP spid="23"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05800" cy="5745163"/>
          </a:xfrm>
          <a:effectLst>
            <a:outerShdw blurRad="50800" dist="38100" dir="5400000" algn="t" rotWithShape="0">
              <a:prstClr val="black">
                <a:alpha val="40000"/>
              </a:prstClr>
            </a:outerShdw>
          </a:effectLst>
        </p:spPr>
        <p:txBody>
          <a:bodyPr/>
          <a:lstStyle/>
          <a:p>
            <a:pPr marL="0" indent="0">
              <a:buNone/>
            </a:pPr>
            <a:r>
              <a:rPr lang="en-US" sz="3800" b="1" i="1" dirty="0" smtClean="0">
                <a:solidFill>
                  <a:srgbClr val="FF0066"/>
                </a:solidFill>
                <a:latin typeface="Times New Roman" pitchFamily="18" charset="0"/>
                <a:cs typeface="Times New Roman" pitchFamily="18" charset="0"/>
              </a:rPr>
              <a:t>ND </a:t>
            </a:r>
            <a:r>
              <a:rPr lang="en-US" sz="3800" b="1" i="1" dirty="0" err="1" smtClean="0">
                <a:solidFill>
                  <a:srgbClr val="FF0066"/>
                </a:solidFill>
                <a:latin typeface="Times New Roman" pitchFamily="18" charset="0"/>
                <a:cs typeface="Times New Roman" pitchFamily="18" charset="0"/>
              </a:rPr>
              <a:t>của</a:t>
            </a:r>
            <a:r>
              <a:rPr lang="en-US" sz="3800" b="1" i="1" dirty="0" smtClean="0">
                <a:solidFill>
                  <a:srgbClr val="FF0066"/>
                </a:solidFill>
                <a:latin typeface="Times New Roman" pitchFamily="18" charset="0"/>
                <a:cs typeface="Times New Roman" pitchFamily="18" charset="0"/>
              </a:rPr>
              <a:t> </a:t>
            </a:r>
            <a:r>
              <a:rPr lang="en-US" sz="3800" b="1" i="1" dirty="0" err="1" smtClean="0">
                <a:solidFill>
                  <a:srgbClr val="FF0066"/>
                </a:solidFill>
                <a:latin typeface="Times New Roman" pitchFamily="18" charset="0"/>
                <a:cs typeface="Times New Roman" pitchFamily="18" charset="0"/>
              </a:rPr>
              <a:t>các</a:t>
            </a:r>
            <a:r>
              <a:rPr lang="en-US" sz="3800" b="1" i="1" dirty="0" smtClean="0">
                <a:solidFill>
                  <a:srgbClr val="FF0066"/>
                </a:solidFill>
                <a:latin typeface="Times New Roman" pitchFamily="18" charset="0"/>
                <a:cs typeface="Times New Roman" pitchFamily="18" charset="0"/>
              </a:rPr>
              <a:t> </a:t>
            </a:r>
            <a:r>
              <a:rPr lang="en-US" sz="3800" b="1" i="1" dirty="0" err="1" smtClean="0">
                <a:solidFill>
                  <a:srgbClr val="FF0066"/>
                </a:solidFill>
                <a:latin typeface="Times New Roman" pitchFamily="18" charset="0"/>
                <a:cs typeface="Times New Roman" pitchFamily="18" charset="0"/>
              </a:rPr>
              <a:t>tác</a:t>
            </a:r>
            <a:r>
              <a:rPr lang="en-US" sz="3800" b="1" i="1" dirty="0" smtClean="0">
                <a:solidFill>
                  <a:srgbClr val="FF0066"/>
                </a:solidFill>
                <a:latin typeface="Times New Roman" pitchFamily="18" charset="0"/>
                <a:cs typeface="Times New Roman" pitchFamily="18" charset="0"/>
              </a:rPr>
              <a:t> </a:t>
            </a:r>
            <a:r>
              <a:rPr lang="en-US" sz="3800" b="1" i="1" dirty="0" err="1" smtClean="0">
                <a:solidFill>
                  <a:srgbClr val="FF0066"/>
                </a:solidFill>
                <a:latin typeface="Times New Roman" pitchFamily="18" charset="0"/>
                <a:cs typeface="Times New Roman" pitchFamily="18" charset="0"/>
              </a:rPr>
              <a:t>phẩm</a:t>
            </a:r>
            <a:endParaRPr lang="en-US" sz="3800" b="1" i="1" dirty="0" smtClean="0">
              <a:solidFill>
                <a:srgbClr val="FF0066"/>
              </a:solidFill>
              <a:latin typeface="Times New Roman" pitchFamily="18" charset="0"/>
              <a:cs typeface="Times New Roman" pitchFamily="18" charset="0"/>
            </a:endParaRPr>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22846856"/>
              </p:ext>
            </p:extLst>
          </p:nvPr>
        </p:nvGraphicFramePr>
        <p:xfrm>
          <a:off x="0" y="838200"/>
          <a:ext cx="9144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127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304800"/>
            <a:ext cx="8458200" cy="2286000"/>
          </a:xfrm>
        </p:spPr>
        <p:txBody>
          <a:bodyPr/>
          <a:lstStyle/>
          <a:p>
            <a:pPr marL="0" indent="0">
              <a:buNone/>
            </a:pPr>
            <a:r>
              <a:rPr lang="en-US" b="1" dirty="0" smtClean="0">
                <a:solidFill>
                  <a:srgbClr val="FF0066"/>
                </a:solidFill>
                <a:latin typeface="Times New Roman" pitchFamily="18" charset="0"/>
                <a:cs typeface="Times New Roman" pitchFamily="18" charset="0"/>
              </a:rPr>
              <a:t>4. </a:t>
            </a:r>
            <a:r>
              <a:rPr lang="en-US" dirty="0" err="1">
                <a:solidFill>
                  <a:srgbClr val="FF0066"/>
                </a:solidFill>
                <a:latin typeface="Times New Roman" pitchFamily="18" charset="0"/>
                <a:cs typeface="Times New Roman" pitchFamily="18" charset="0"/>
              </a:rPr>
              <a:t>T</a:t>
            </a:r>
            <a:r>
              <a:rPr lang="en-US" dirty="0" err="1" smtClean="0">
                <a:solidFill>
                  <a:srgbClr val="FF0066"/>
                </a:solidFill>
                <a:latin typeface="Times New Roman" pitchFamily="18" charset="0"/>
                <a:cs typeface="Times New Roman" pitchFamily="18" charset="0"/>
              </a:rPr>
              <a:t>hời</a:t>
            </a:r>
            <a:r>
              <a:rPr lang="en-US" dirty="0" smtClean="0">
                <a:solidFill>
                  <a:srgbClr val="FF0066"/>
                </a:solidFill>
                <a:latin typeface="Times New Roman" pitchFamily="18" charset="0"/>
                <a:cs typeface="Times New Roman" pitchFamily="18" charset="0"/>
              </a:rPr>
              <a:t> </a:t>
            </a:r>
            <a:r>
              <a:rPr lang="en-US" dirty="0" err="1" smtClean="0">
                <a:solidFill>
                  <a:srgbClr val="FF0066"/>
                </a:solidFill>
                <a:latin typeface="Times New Roman" pitchFamily="18" charset="0"/>
                <a:cs typeface="Times New Roman" pitchFamily="18" charset="0"/>
              </a:rPr>
              <a:t>kỳ</a:t>
            </a:r>
            <a:r>
              <a:rPr lang="en-US" dirty="0" smtClean="0">
                <a:solidFill>
                  <a:srgbClr val="FF0066"/>
                </a:solidFill>
                <a:latin typeface="Times New Roman" pitchFamily="18" charset="0"/>
                <a:cs typeface="Times New Roman" pitchFamily="18" charset="0"/>
              </a:rPr>
              <a:t> 1930-1945</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vượt</a:t>
            </a:r>
            <a:r>
              <a:rPr lang="en-US" b="1" dirty="0" smtClean="0">
                <a:solidFill>
                  <a:srgbClr val="FF0066"/>
                </a:solidFill>
                <a:latin typeface="Times New Roman" pitchFamily="18" charset="0"/>
                <a:cs typeface="Times New Roman" pitchFamily="18" charset="0"/>
              </a:rPr>
              <a:t> qua </a:t>
            </a:r>
            <a:r>
              <a:rPr lang="en-US" b="1" dirty="0" err="1" smtClean="0">
                <a:solidFill>
                  <a:srgbClr val="FF0066"/>
                </a:solidFill>
                <a:latin typeface="Times New Roman" pitchFamily="18" charset="0"/>
                <a:cs typeface="Times New Roman" pitchFamily="18" charset="0"/>
              </a:rPr>
              <a:t>thử</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thách</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giữ</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vững</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lập</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trường</a:t>
            </a:r>
            <a:r>
              <a:rPr lang="en-US" b="1" dirty="0" smtClean="0">
                <a:solidFill>
                  <a:srgbClr val="FF0066"/>
                </a:solidFill>
                <a:latin typeface="Times New Roman" pitchFamily="18" charset="0"/>
                <a:cs typeface="Times New Roman" pitchFamily="18" charset="0"/>
              </a:rPr>
              <a:t> CM</a:t>
            </a:r>
          </a:p>
          <a:p>
            <a:pPr marL="0" indent="0">
              <a:buNone/>
            </a:pP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vệ</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CMVN – </a:t>
            </a:r>
            <a:r>
              <a:rPr lang="en-US" sz="2500" i="1" dirty="0" err="1" smtClean="0">
                <a:latin typeface="Times New Roman" pitchFamily="18" charset="0"/>
                <a:cs typeface="Times New Roman" pitchFamily="18" charset="0"/>
              </a:rPr>
              <a:t>sv</a:t>
            </a:r>
            <a:r>
              <a:rPr lang="en-US" sz="2500" i="1" dirty="0" smtClean="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tự</a:t>
            </a:r>
            <a:r>
              <a:rPr lang="en-US" sz="2500" i="1" dirty="0" smtClean="0">
                <a:latin typeface="Times New Roman" pitchFamily="18" charset="0"/>
                <a:cs typeface="Times New Roman" pitchFamily="18" charset="0"/>
              </a:rPr>
              <a:t> NC</a:t>
            </a:r>
          </a:p>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448573"/>
            <a:ext cx="2963334" cy="2976563"/>
          </a:xfrm>
          <a:prstGeom prst="rect">
            <a:avLst/>
          </a:prstGeom>
        </p:spPr>
      </p:pic>
    </p:spTree>
    <p:extLst>
      <p:ext uri="{BB962C8B-B14F-4D97-AF65-F5344CB8AC3E}">
        <p14:creationId xmlns:p14="http://schemas.microsoft.com/office/powerpoint/2010/main" val="10060908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81000" y="457200"/>
            <a:ext cx="8305800" cy="5668963"/>
          </a:xfrm>
        </p:spPr>
        <p:txBody>
          <a:bodyPr/>
          <a:lstStyle/>
          <a:p>
            <a:pPr marL="0" indent="0">
              <a:buNone/>
            </a:pPr>
            <a:r>
              <a:rPr lang="en-US" b="1" dirty="0" smtClean="0">
                <a:solidFill>
                  <a:srgbClr val="FF0066"/>
                </a:solidFill>
                <a:latin typeface="Times New Roman" pitchFamily="18" charset="0"/>
                <a:cs typeface="Times New Roman" pitchFamily="18" charset="0"/>
              </a:rPr>
              <a:t>5</a:t>
            </a:r>
            <a:r>
              <a:rPr lang="en-US" dirty="0" smtClean="0">
                <a:solidFill>
                  <a:srgbClr val="FF0066"/>
                </a:solidFill>
                <a:latin typeface="Times New Roman" pitchFamily="18" charset="0"/>
                <a:cs typeface="Times New Roman" pitchFamily="18" charset="0"/>
              </a:rPr>
              <a:t>. </a:t>
            </a:r>
            <a:r>
              <a:rPr lang="en-US" dirty="0" err="1">
                <a:solidFill>
                  <a:srgbClr val="FF0066"/>
                </a:solidFill>
                <a:latin typeface="Times New Roman" pitchFamily="18" charset="0"/>
                <a:cs typeface="Times New Roman" pitchFamily="18" charset="0"/>
              </a:rPr>
              <a:t>T</a:t>
            </a:r>
            <a:r>
              <a:rPr lang="en-US" dirty="0" err="1" smtClean="0">
                <a:solidFill>
                  <a:srgbClr val="FF0066"/>
                </a:solidFill>
                <a:latin typeface="Times New Roman" pitchFamily="18" charset="0"/>
                <a:cs typeface="Times New Roman" pitchFamily="18" charset="0"/>
              </a:rPr>
              <a:t>hời</a:t>
            </a:r>
            <a:r>
              <a:rPr lang="en-US" dirty="0" smtClean="0">
                <a:solidFill>
                  <a:srgbClr val="FF0066"/>
                </a:solidFill>
                <a:latin typeface="Times New Roman" pitchFamily="18" charset="0"/>
                <a:cs typeface="Times New Roman" pitchFamily="18" charset="0"/>
              </a:rPr>
              <a:t> </a:t>
            </a:r>
            <a:r>
              <a:rPr lang="en-US" dirty="0" err="1" smtClean="0">
                <a:solidFill>
                  <a:srgbClr val="FF0066"/>
                </a:solidFill>
                <a:latin typeface="Times New Roman" pitchFamily="18" charset="0"/>
                <a:cs typeface="Times New Roman" pitchFamily="18" charset="0"/>
              </a:rPr>
              <a:t>kỳ</a:t>
            </a:r>
            <a:r>
              <a:rPr lang="en-US" dirty="0" smtClean="0">
                <a:solidFill>
                  <a:srgbClr val="FF0066"/>
                </a:solidFill>
                <a:latin typeface="Times New Roman" pitchFamily="18" charset="0"/>
                <a:cs typeface="Times New Roman" pitchFamily="18" charset="0"/>
              </a:rPr>
              <a:t> 1945-1969: </a:t>
            </a:r>
            <a:r>
              <a:rPr lang="en-US" b="1" dirty="0" err="1" smtClean="0">
                <a:solidFill>
                  <a:srgbClr val="FF0066"/>
                </a:solidFill>
                <a:latin typeface="Times New Roman" pitchFamily="18" charset="0"/>
                <a:cs typeface="Times New Roman" pitchFamily="18" charset="0"/>
              </a:rPr>
              <a:t>tiếp</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tục</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phát</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triển</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và</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hoàn</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thiện</a:t>
            </a:r>
            <a:r>
              <a:rPr lang="en-US" b="1" dirty="0" smtClean="0">
                <a:solidFill>
                  <a:srgbClr val="FF0066"/>
                </a:solidFill>
                <a:latin typeface="Times New Roman" pitchFamily="18" charset="0"/>
                <a:cs typeface="Times New Roman" pitchFamily="18" charset="0"/>
              </a:rPr>
              <a:t> </a:t>
            </a:r>
          </a:p>
          <a:p>
            <a:pPr marL="0" indent="0">
              <a:buNone/>
            </a:pPr>
            <a:r>
              <a:rPr lang="en-US" sz="2800" dirty="0" smtClean="0">
                <a:solidFill>
                  <a:srgbClr val="00B050"/>
                </a:solidFill>
                <a:latin typeface="Times New Roman" pitchFamily="18" charset="0"/>
                <a:cs typeface="Times New Roman" pitchFamily="18" charset="0"/>
              </a:rPr>
              <a:t>SV </a:t>
            </a:r>
            <a:r>
              <a:rPr lang="en-US" sz="2800" dirty="0" err="1" smtClean="0">
                <a:solidFill>
                  <a:srgbClr val="00B050"/>
                </a:solidFill>
                <a:latin typeface="Times New Roman" pitchFamily="18" charset="0"/>
                <a:cs typeface="Times New Roman" pitchFamily="18" charset="0"/>
              </a:rPr>
              <a:t>tự</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nghiên</a:t>
            </a:r>
            <a:r>
              <a:rPr lang="en-US" sz="2800" dirty="0" smtClean="0">
                <a:solidFill>
                  <a:srgbClr val="00B050"/>
                </a:solidFill>
                <a:latin typeface="Times New Roman" pitchFamily="18" charset="0"/>
                <a:cs typeface="Times New Roman" pitchFamily="18" charset="0"/>
              </a:rPr>
              <a:t> </a:t>
            </a:r>
            <a:r>
              <a:rPr lang="en-US" sz="2800" dirty="0" err="1" smtClean="0">
                <a:solidFill>
                  <a:srgbClr val="00B050"/>
                </a:solidFill>
                <a:latin typeface="Times New Roman" pitchFamily="18" charset="0"/>
                <a:cs typeface="Times New Roman" pitchFamily="18" charset="0"/>
              </a:rPr>
              <a:t>cứu</a:t>
            </a:r>
            <a:endParaRPr lang="en-US"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2536636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837" y="22102"/>
            <a:ext cx="6096000" cy="868362"/>
          </a:xfrm>
          <a:effectLst>
            <a:glow rad="228600">
              <a:schemeClr val="accent2">
                <a:satMod val="175000"/>
                <a:alpha val="40000"/>
              </a:schemeClr>
            </a:glow>
          </a:effectLst>
        </p:spPr>
        <p:txBody>
          <a:bodyPr>
            <a:normAutofit/>
          </a:bodyPr>
          <a:lstStyle/>
          <a:p>
            <a:pPr algn="l"/>
            <a:r>
              <a:rPr lang="en-US" sz="3500" b="1" i="1" dirty="0" smtClean="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III. GIÁ TRỊ TTHCM</a:t>
            </a:r>
            <a:endParaRPr lang="en-US" sz="3500" b="1" i="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6008622"/>
              </p:ext>
            </p:extLst>
          </p:nvPr>
        </p:nvGraphicFramePr>
        <p:xfrm>
          <a:off x="158677" y="452167"/>
          <a:ext cx="8610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5595763" y="4735116"/>
            <a:ext cx="881237" cy="261342"/>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477000" y="4430316"/>
            <a:ext cx="2264568" cy="1132284"/>
            <a:chOff x="6343411" y="3047999"/>
            <a:chExt cx="2264568" cy="1132284"/>
          </a:xfrm>
          <a:solidFill>
            <a:srgbClr val="FF99FF"/>
          </a:solidFill>
          <a:scene3d>
            <a:camera prst="orthographicFront"/>
            <a:lightRig rig="flat" dir="t"/>
          </a:scene3d>
        </p:grpSpPr>
        <p:sp>
          <p:nvSpPr>
            <p:cNvPr id="13" name="Rounded Rectangle 12"/>
            <p:cNvSpPr/>
            <p:nvPr/>
          </p:nvSpPr>
          <p:spPr>
            <a:xfrm>
              <a:off x="6343411" y="3047999"/>
              <a:ext cx="2264568" cy="1132284"/>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tranh</a:t>
              </a:r>
              <a:r>
                <a:rPr lang="en-US" sz="2400" dirty="0" smtClean="0">
                  <a:latin typeface="Times New Roman" pitchFamily="18" charset="0"/>
                  <a:cs typeface="Times New Roman" pitchFamily="18" charset="0"/>
                </a:rPr>
                <a:t> GP </a:t>
              </a:r>
              <a:r>
                <a:rPr lang="en-US" sz="2400" dirty="0" err="1" smtClean="0">
                  <a:latin typeface="Times New Roman" pitchFamily="18" charset="0"/>
                  <a:cs typeface="Times New Roman" pitchFamily="18" charset="0"/>
                </a:rPr>
                <a:t>loài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endParaRPr lang="en-US" sz="2400" dirty="0">
                <a:latin typeface="Times New Roman" pitchFamily="18" charset="0"/>
                <a:cs typeface="Times New Roman" pitchFamily="18" charset="0"/>
              </a:endParaRPr>
            </a:p>
          </p:txBody>
        </p:sp>
        <p:sp>
          <p:nvSpPr>
            <p:cNvPr id="14" name="Rounded Rectangle 4"/>
            <p:cNvSpPr/>
            <p:nvPr/>
          </p:nvSpPr>
          <p:spPr>
            <a:xfrm>
              <a:off x="6376574" y="3081162"/>
              <a:ext cx="2198242" cy="10659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2400" kern="1200" dirty="0">
                <a:latin typeface="Times New Roman" pitchFamily="18" charset="0"/>
                <a:cs typeface="Times New Roman" pitchFamily="18" charset="0"/>
              </a:endParaRPr>
            </a:p>
          </p:txBody>
        </p:sp>
      </p:grpSp>
      <p:grpSp>
        <p:nvGrpSpPr>
          <p:cNvPr id="17" name="Group 16"/>
          <p:cNvGrpSpPr/>
          <p:nvPr/>
        </p:nvGrpSpPr>
        <p:grpSpPr>
          <a:xfrm>
            <a:off x="6498432" y="5649516"/>
            <a:ext cx="2264568" cy="1132284"/>
            <a:chOff x="6343411" y="3047999"/>
            <a:chExt cx="2264568" cy="1132284"/>
          </a:xfrm>
          <a:solidFill>
            <a:srgbClr val="FF99FF"/>
          </a:solidFill>
          <a:scene3d>
            <a:camera prst="orthographicFront"/>
            <a:lightRig rig="flat" dir="t"/>
          </a:scene3d>
        </p:grpSpPr>
        <p:sp>
          <p:nvSpPr>
            <p:cNvPr id="18" name="Rounded Rectangle 17"/>
            <p:cNvSpPr/>
            <p:nvPr/>
          </p:nvSpPr>
          <p:spPr>
            <a:xfrm>
              <a:off x="6343411" y="3047999"/>
              <a:ext cx="2264568" cy="1132284"/>
            </a:xfrm>
            <a:prstGeom prst="roundRect">
              <a:avLst>
                <a:gd name="adj" fmla="val 10000"/>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r>
                <a:rPr lang="en-US" sz="2400" dirty="0" err="1" smtClean="0">
                  <a:latin typeface="Times New Roman" pitchFamily="18" charset="0"/>
                  <a:cs typeface="Times New Roman" pitchFamily="18" charset="0"/>
                </a:rPr>
                <a:t>Cổ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DT </a:t>
              </a:r>
              <a:r>
                <a:rPr lang="en-US" sz="2400" dirty="0" err="1" smtClean="0">
                  <a:latin typeface="Times New Roman" pitchFamily="18" charset="0"/>
                  <a:cs typeface="Times New Roman" pitchFamily="18" charset="0"/>
                </a:rPr>
                <a:t>Đtranh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nghiệp</a:t>
              </a:r>
              <a:r>
                <a:rPr lang="en-US" sz="2400" dirty="0" smtClean="0">
                  <a:latin typeface="Times New Roman" pitchFamily="18" charset="0"/>
                  <a:cs typeface="Times New Roman" pitchFamily="18" charset="0"/>
                </a:rPr>
                <a:t> GP</a:t>
              </a:r>
              <a:endParaRPr lang="en-US" sz="2400" dirty="0">
                <a:latin typeface="Times New Roman" pitchFamily="18" charset="0"/>
                <a:cs typeface="Times New Roman" pitchFamily="18" charset="0"/>
              </a:endParaRPr>
            </a:p>
          </p:txBody>
        </p:sp>
        <p:sp>
          <p:nvSpPr>
            <p:cNvPr id="19" name="Rounded Rectangle 4"/>
            <p:cNvSpPr/>
            <p:nvPr/>
          </p:nvSpPr>
          <p:spPr>
            <a:xfrm>
              <a:off x="6376574" y="3081162"/>
              <a:ext cx="2198242" cy="106595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latin typeface="Times New Roman" pitchFamily="18" charset="0"/>
                <a:cs typeface="Times New Roman" pitchFamily="18" charset="0"/>
              </a:endParaRPr>
            </a:p>
          </p:txBody>
        </p:sp>
      </p:grpSp>
      <p:cxnSp>
        <p:nvCxnSpPr>
          <p:cNvPr id="20" name="Straight Connector 19"/>
          <p:cNvCxnSpPr>
            <a:endCxn id="19" idx="1"/>
          </p:cNvCxnSpPr>
          <p:nvPr/>
        </p:nvCxnSpPr>
        <p:spPr>
          <a:xfrm>
            <a:off x="5595763" y="4735116"/>
            <a:ext cx="935832" cy="14805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9100" y="5581416"/>
            <a:ext cx="4038600" cy="1015663"/>
          </a:xfrm>
          <a:prstGeom prst="rect">
            <a:avLst/>
          </a:prstGeom>
          <a:noFill/>
          <a:ln>
            <a:solidFill>
              <a:srgbClr val="FF0000"/>
            </a:solidFill>
          </a:ln>
        </p:spPr>
        <p:txBody>
          <a:bodyPr wrap="square" rtlCol="0">
            <a:spAutoFit/>
          </a:bodyPr>
          <a:lstStyle/>
          <a:p>
            <a:r>
              <a:rPr lang="en-US" sz="3000" i="1" dirty="0" err="1" smtClean="0">
                <a:latin typeface="Times New Roman" pitchFamily="18" charset="0"/>
                <a:cs typeface="Times New Roman" pitchFamily="18" charset="0"/>
              </a:rPr>
              <a:t>Vận</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dụng</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và</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liên</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hệ</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bản</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thân</a:t>
            </a:r>
            <a:r>
              <a:rPr lang="en-US" sz="3000" i="1" dirty="0" smtClean="0">
                <a:latin typeface="Times New Roman" pitchFamily="18" charset="0"/>
                <a:cs typeface="Times New Roman" pitchFamily="18" charset="0"/>
              </a:rPr>
              <a:t> </a:t>
            </a:r>
            <a:r>
              <a:rPr lang="en-US" sz="3000" i="1" dirty="0" err="1" smtClean="0">
                <a:latin typeface="Times New Roman" pitchFamily="18" charset="0"/>
                <a:cs typeface="Times New Roman" pitchFamily="18" charset="0"/>
              </a:rPr>
              <a:t>sv</a:t>
            </a:r>
            <a:r>
              <a:rPr lang="en-US" sz="3000" i="1" dirty="0" smtClean="0">
                <a:latin typeface="Times New Roman" pitchFamily="18" charset="0"/>
                <a:cs typeface="Times New Roman" pitchFamily="18" charset="0"/>
              </a:rPr>
              <a:t>?</a:t>
            </a:r>
            <a:endParaRPr lang="en-US" sz="3000" i="1" dirty="0">
              <a:latin typeface="Times New Roman" pitchFamily="18" charset="0"/>
              <a:cs typeface="Times New Roman" pitchFamily="18" charset="0"/>
            </a:endParaRPr>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927"/>
            <a:ext cx="2590800" cy="2590800"/>
          </a:xfrm>
          <a:prstGeom prst="rect">
            <a:avLst/>
          </a:prstGeom>
        </p:spPr>
      </p:pic>
    </p:spTree>
    <p:extLst>
      <p:ext uri="{BB962C8B-B14F-4D97-AF65-F5344CB8AC3E}">
        <p14:creationId xmlns:p14="http://schemas.microsoft.com/office/powerpoint/2010/main" val="509717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349" y="2967335"/>
            <a:ext cx="7655301" cy="923330"/>
          </a:xfrm>
          <a:prstGeom prst="rect">
            <a:avLst/>
          </a:prstGeom>
          <a:noFill/>
        </p:spPr>
        <p:txBody>
          <a:bodyPr wrap="none" lIns="91440" tIns="45720" rIns="91440" bIns="45720">
            <a:spAutoFit/>
          </a:bodyPr>
          <a:lstStyle/>
          <a:p>
            <a:pPr algn="ctr"/>
            <a:r>
              <a:rPr lang="en-US" sz="5400" b="1" dirty="0">
                <a:solidFill>
                  <a:srgbClr val="00B050"/>
                </a:solidFill>
                <a:latin typeface="Times New Roman" pitchFamily="18" charset="0"/>
                <a:cs typeface="Times New Roman" pitchFamily="18" charset="0"/>
              </a:rPr>
              <a:t>KẾT THÚC CHƯƠNG 1</a:t>
            </a:r>
          </a:p>
        </p:txBody>
      </p:sp>
    </p:spTree>
    <p:extLst>
      <p:ext uri="{BB962C8B-B14F-4D97-AF65-F5344CB8AC3E}">
        <p14:creationId xmlns:p14="http://schemas.microsoft.com/office/powerpoint/2010/main" val="2842742955"/>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6400800" cy="6096000"/>
          </a:xfrm>
          <a:effectLst>
            <a:outerShdw blurRad="50800" dist="38100" dir="5400000" algn="t" rotWithShape="0">
              <a:prstClr val="black">
                <a:alpha val="40000"/>
              </a:prstClr>
            </a:outerShdw>
          </a:effectLst>
        </p:spPr>
        <p:txBody>
          <a:bodyPr>
            <a:normAutofit/>
          </a:bodyPr>
          <a:lstStyle/>
          <a:p>
            <a:pPr marL="571500" indent="-571500">
              <a:buAutoNum type="romanUcPeriod"/>
            </a:pPr>
            <a:r>
              <a:rPr lang="en-US" sz="4000" b="1" dirty="0" err="1" smtClean="0">
                <a:solidFill>
                  <a:srgbClr val="FF0066"/>
                </a:solidFill>
                <a:latin typeface="Times New Roman" pitchFamily="18" charset="0"/>
                <a:cs typeface="Times New Roman" pitchFamily="18" charset="0"/>
              </a:rPr>
              <a:t>Cơ</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sở</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hình</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thành</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và</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phát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triển</a:t>
            </a:r>
            <a:r>
              <a:rPr lang="en-US" sz="4000" b="1" dirty="0" smtClean="0">
                <a:solidFill>
                  <a:srgbClr val="FF0066"/>
                </a:solidFill>
                <a:latin typeface="Times New Roman" pitchFamily="18" charset="0"/>
                <a:cs typeface="Times New Roman" pitchFamily="18" charset="0"/>
              </a:rPr>
              <a:t> TTHCM</a:t>
            </a:r>
          </a:p>
          <a:p>
            <a:pPr marL="514350" indent="-514350">
              <a:buAutoNum type="arabicPeriod"/>
            </a:pPr>
            <a:r>
              <a:rPr lang="en-US" sz="3500" b="1" dirty="0" err="1" smtClean="0">
                <a:solidFill>
                  <a:srgbClr val="0070C0"/>
                </a:solidFill>
                <a:latin typeface="Times New Roman" pitchFamily="18" charset="0"/>
                <a:cs typeface="Times New Roman" pitchFamily="18" charset="0"/>
              </a:rPr>
              <a:t>Cơ</a:t>
            </a:r>
            <a:r>
              <a:rPr lang="en-US" sz="3500" b="1" dirty="0" smtClean="0">
                <a:solidFill>
                  <a:srgbClr val="0070C0"/>
                </a:solidFill>
                <a:latin typeface="Times New Roman" pitchFamily="18" charset="0"/>
                <a:cs typeface="Times New Roman" pitchFamily="18" charset="0"/>
              </a:rPr>
              <a:t> </a:t>
            </a:r>
            <a:r>
              <a:rPr lang="en-US" sz="3500" b="1" dirty="0" err="1" smtClean="0">
                <a:solidFill>
                  <a:srgbClr val="0070C0"/>
                </a:solidFill>
                <a:latin typeface="Times New Roman" pitchFamily="18" charset="0"/>
                <a:cs typeface="Times New Roman" pitchFamily="18" charset="0"/>
              </a:rPr>
              <a:t>sở</a:t>
            </a:r>
            <a:r>
              <a:rPr lang="en-US" sz="3500" b="1" dirty="0" smtClean="0">
                <a:solidFill>
                  <a:srgbClr val="0070C0"/>
                </a:solidFill>
                <a:latin typeface="Times New Roman" pitchFamily="18" charset="0"/>
                <a:cs typeface="Times New Roman" pitchFamily="18" charset="0"/>
              </a:rPr>
              <a:t> </a:t>
            </a:r>
            <a:r>
              <a:rPr lang="en-US" sz="3500" b="1" dirty="0" err="1" smtClean="0">
                <a:solidFill>
                  <a:srgbClr val="0070C0"/>
                </a:solidFill>
                <a:latin typeface="Times New Roman" pitchFamily="18" charset="0"/>
                <a:cs typeface="Times New Roman" pitchFamily="18" charset="0"/>
              </a:rPr>
              <a:t>khách</a:t>
            </a:r>
            <a:r>
              <a:rPr lang="en-US" sz="3500" b="1" dirty="0" smtClean="0">
                <a:solidFill>
                  <a:srgbClr val="0070C0"/>
                </a:solidFill>
                <a:latin typeface="Times New Roman" pitchFamily="18" charset="0"/>
                <a:cs typeface="Times New Roman" pitchFamily="18" charset="0"/>
              </a:rPr>
              <a:t> </a:t>
            </a:r>
            <a:r>
              <a:rPr lang="en-US" sz="3500" b="1" dirty="0" err="1" smtClean="0">
                <a:solidFill>
                  <a:srgbClr val="0070C0"/>
                </a:solidFill>
                <a:latin typeface="Times New Roman" pitchFamily="18" charset="0"/>
                <a:cs typeface="Times New Roman" pitchFamily="18" charset="0"/>
              </a:rPr>
              <a:t>quan</a:t>
            </a:r>
            <a:endParaRPr lang="en-US" sz="3500" b="1" dirty="0" smtClean="0">
              <a:solidFill>
                <a:srgbClr val="0070C0"/>
              </a:solidFill>
              <a:latin typeface="Times New Roman" pitchFamily="18" charset="0"/>
              <a:cs typeface="Times New Roman" pitchFamily="18" charset="0"/>
            </a:endParaRPr>
          </a:p>
          <a:p>
            <a:pPr marL="514350" indent="-514350">
              <a:buAutoNum type="alphaLcPeriod"/>
            </a:pPr>
            <a:r>
              <a:rPr lang="en-US" b="1" dirty="0" err="1">
                <a:latin typeface="Times New Roman" pitchFamily="18" charset="0"/>
                <a:cs typeface="Times New Roman" pitchFamily="18" charset="0"/>
              </a:rPr>
              <a:t>B</a:t>
            </a:r>
            <a:r>
              <a:rPr lang="en-US" b="1" dirty="0" err="1" smtClean="0">
                <a:latin typeface="Times New Roman" pitchFamily="18" charset="0"/>
                <a:cs typeface="Times New Roman" pitchFamily="18" charset="0"/>
              </a:rPr>
              <a:t>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cảnh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endParaRPr lang="en-US" sz="3000" b="1" dirty="0" smtClean="0">
              <a:latin typeface="Times New Roman" pitchFamily="18" charset="0"/>
              <a:cs typeface="Times New Roman" pitchFamily="18" charset="0"/>
            </a:endParaRPr>
          </a:p>
          <a:p>
            <a:pPr marL="0" indent="0">
              <a:buNone/>
            </a:pPr>
            <a:r>
              <a:rPr lang="en-US" sz="2000" b="1" i="1" dirty="0" err="1" smtClean="0">
                <a:latin typeface="Times New Roman" pitchFamily="18" charset="0"/>
                <a:cs typeface="Times New Roman" pitchFamily="18" charset="0"/>
              </a:rPr>
              <a:t>Bối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cảnh</a:t>
            </a:r>
            <a:r>
              <a:rPr lang="en-US" sz="2000" b="1" i="1" dirty="0" smtClean="0">
                <a:latin typeface="Times New Roman" pitchFamily="18" charset="0"/>
                <a:cs typeface="Times New Roman" pitchFamily="18" charset="0"/>
              </a:rPr>
              <a:t> LS VN: </a:t>
            </a:r>
            <a:r>
              <a:rPr lang="en-US" sz="3000" dirty="0" err="1" smtClean="0">
                <a:latin typeface="Times New Roman" pitchFamily="18" charset="0"/>
                <a:cs typeface="Times New Roman" pitchFamily="18" charset="0"/>
              </a:rPr>
              <a:t>Đất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nước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p>
          <a:p>
            <a:pPr marL="0" indent="0">
              <a:buNone/>
            </a:pPr>
            <a:r>
              <a:rPr lang="en-US" sz="3000" dirty="0" err="1" smtClean="0">
                <a:latin typeface="Times New Roman" pitchFamily="18" charset="0"/>
                <a:cs typeface="Times New Roman" pitchFamily="18" charset="0"/>
              </a:rPr>
              <a:t>nhiều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endParaRPr lang="en-US" sz="3000" dirty="0" smtClean="0">
              <a:latin typeface="Times New Roman" pitchFamily="18" charset="0"/>
              <a:cs typeface="Times New Roman" pitchFamily="18" charset="0"/>
            </a:endParaRPr>
          </a:p>
          <a:p>
            <a:pPr>
              <a:buFont typeface="Symbol"/>
              <a:buChar char="Þ"/>
            </a:pPr>
            <a:r>
              <a:rPr lang="en-US" sz="3000" dirty="0" err="1" smtClean="0">
                <a:latin typeface="Times New Roman" pitchFamily="18" charset="0"/>
                <a:cs typeface="Times New Roman" pitchFamily="18" charset="0"/>
              </a:rPr>
              <a:t>Phong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Cần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Vương</a:t>
            </a:r>
            <a:endParaRPr lang="en-US" sz="3000" dirty="0" smtClean="0">
              <a:latin typeface="Times New Roman" pitchFamily="18" charset="0"/>
              <a:cs typeface="Times New Roman" pitchFamily="18" charset="0"/>
            </a:endParaRPr>
          </a:p>
          <a:p>
            <a:pPr marL="0" indent="0">
              <a:buNone/>
            </a:pP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Đông</a:t>
            </a:r>
            <a:r>
              <a:rPr lang="en-US" sz="3000" dirty="0" smtClean="0">
                <a:latin typeface="Times New Roman" pitchFamily="18" charset="0"/>
                <a:cs typeface="Times New Roman" pitchFamily="18" charset="0"/>
              </a:rPr>
              <a:t> Du</a:t>
            </a:r>
          </a:p>
          <a:p>
            <a:pPr marL="0" indent="0">
              <a:buNone/>
            </a:pP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P</a:t>
            </a:r>
            <a:r>
              <a:rPr lang="en-US" sz="3000" dirty="0" err="1" smtClean="0">
                <a:latin typeface="Times New Roman" pitchFamily="18" charset="0"/>
                <a:cs typeface="Times New Roman" pitchFamily="18" charset="0"/>
              </a:rPr>
              <a:t>hong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Duy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Tân</a:t>
            </a:r>
            <a:r>
              <a:rPr lang="en-US" sz="3000" dirty="0" smtClean="0">
                <a:latin typeface="Times New Roman" pitchFamily="18" charset="0"/>
                <a:cs typeface="Times New Roman" pitchFamily="18" charset="0"/>
              </a:rPr>
              <a:t> =&gt; </a:t>
            </a:r>
            <a:r>
              <a:rPr lang="en-US" sz="3000" b="1" dirty="0" err="1" smtClean="0">
                <a:latin typeface="Times New Roman" pitchFamily="18" charset="0"/>
                <a:cs typeface="Times New Roman" pitchFamily="18" charset="0"/>
              </a:rPr>
              <a:t>đều</a:t>
            </a:r>
            <a:r>
              <a:rPr lang="en-US" sz="3000"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thất</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bại</a:t>
            </a:r>
            <a:endParaRPr lang="en-US" sz="3000" b="1" dirty="0" smtClean="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2502" y="838200"/>
            <a:ext cx="3629098" cy="4191000"/>
          </a:xfrm>
          <a:prstGeom prst="rect">
            <a:avLst/>
          </a:prstGeom>
        </p:spPr>
      </p:pic>
    </p:spTree>
    <p:extLst>
      <p:ext uri="{BB962C8B-B14F-4D97-AF65-F5344CB8AC3E}">
        <p14:creationId xmlns:p14="http://schemas.microsoft.com/office/powerpoint/2010/main" val="12700718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heel(1)">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heel(1)">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heel(1)">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2269598" cy="2867055"/>
          </a:xfrm>
          <a:prstGeom prst="rect">
            <a:avLst/>
          </a:prstGeom>
        </p:spPr>
      </p:pic>
      <p:sp>
        <p:nvSpPr>
          <p:cNvPr id="7" name="TextBox 6"/>
          <p:cNvSpPr txBox="1"/>
          <p:nvPr/>
        </p:nvSpPr>
        <p:spPr>
          <a:xfrm>
            <a:off x="-23332" y="3048000"/>
            <a:ext cx="2766532" cy="477054"/>
          </a:xfrm>
          <a:prstGeom prst="rect">
            <a:avLst/>
          </a:prstGeom>
          <a:noFill/>
        </p:spPr>
        <p:txBody>
          <a:bodyPr wrap="square" rtlCol="0">
            <a:spAutoFit/>
          </a:bodyPr>
          <a:lstStyle/>
          <a:p>
            <a:pPr algn="ctr"/>
            <a:r>
              <a:rPr lang="en-US" sz="2500" b="1" dirty="0" err="1" smtClean="0">
                <a:latin typeface="Times New Roman" pitchFamily="18" charset="0"/>
                <a:cs typeface="Times New Roman" pitchFamily="18" charset="0"/>
              </a:rPr>
              <a:t>Khổng</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Tử</a:t>
            </a:r>
            <a:endParaRPr lang="en-US" sz="2500" b="1" dirty="0">
              <a:latin typeface="Times New Roman" pitchFamily="18" charset="0"/>
              <a:cs typeface="Times New Roman" pitchFamily="18" charset="0"/>
            </a:endParaRPr>
          </a:p>
        </p:txBody>
      </p:sp>
      <p:sp>
        <p:nvSpPr>
          <p:cNvPr id="10" name="TextBox 9"/>
          <p:cNvSpPr txBox="1"/>
          <p:nvPr/>
        </p:nvSpPr>
        <p:spPr>
          <a:xfrm>
            <a:off x="3361998" y="2971800"/>
            <a:ext cx="1491187" cy="477054"/>
          </a:xfrm>
          <a:prstGeom prst="rect">
            <a:avLst/>
          </a:prstGeom>
          <a:noFill/>
        </p:spPr>
        <p:txBody>
          <a:bodyPr wrap="square" rtlCol="0">
            <a:spAutoFit/>
          </a:bodyPr>
          <a:lstStyle/>
          <a:p>
            <a:r>
              <a:rPr lang="en-US" sz="2500" b="1" dirty="0" err="1" smtClean="0">
                <a:latin typeface="Times New Roman" pitchFamily="18" charset="0"/>
                <a:cs typeface="Times New Roman" pitchFamily="18" charset="0"/>
              </a:rPr>
              <a:t>Phật</a:t>
            </a:r>
            <a:r>
              <a:rPr lang="en-US" sz="2500" b="1" dirty="0" smtClean="0">
                <a:latin typeface="Times New Roman" pitchFamily="18" charset="0"/>
                <a:cs typeface="Times New Roman" pitchFamily="18" charset="0"/>
              </a:rPr>
              <a:t> </a:t>
            </a:r>
            <a:endParaRPr lang="en-US" sz="2500" b="1" dirty="0">
              <a:latin typeface="Times New Roman" pitchFamily="18" charset="0"/>
              <a:cs typeface="Times New Roman" pitchFamily="18" charset="0"/>
            </a:endParaRPr>
          </a:p>
        </p:txBody>
      </p:sp>
      <p:sp>
        <p:nvSpPr>
          <p:cNvPr id="14" name="TextBox 13"/>
          <p:cNvSpPr txBox="1"/>
          <p:nvPr/>
        </p:nvSpPr>
        <p:spPr>
          <a:xfrm>
            <a:off x="-23331" y="4001031"/>
            <a:ext cx="2304395" cy="553998"/>
          </a:xfrm>
          <a:prstGeom prst="rect">
            <a:avLst/>
          </a:prstGeom>
          <a:noFill/>
        </p:spPr>
        <p:txBody>
          <a:bodyPr wrap="square" rtlCol="0">
            <a:spAutoFit/>
          </a:bodyPr>
          <a:lstStyle/>
          <a:p>
            <a:r>
              <a:rPr lang="en-US" sz="3000" b="1" dirty="0" err="1" smtClean="0">
                <a:solidFill>
                  <a:srgbClr val="FF0066"/>
                </a:solidFill>
                <a:latin typeface="Times New Roman" pitchFamily="18" charset="0"/>
                <a:cs typeface="Times New Roman" pitchFamily="18" charset="0"/>
              </a:rPr>
              <a:t>Phương</a:t>
            </a:r>
            <a:r>
              <a:rPr lang="en-US" sz="3000" b="1" dirty="0" smtClean="0">
                <a:solidFill>
                  <a:srgbClr val="FF0066"/>
                </a:solidFill>
                <a:latin typeface="Times New Roman" pitchFamily="18" charset="0"/>
                <a:cs typeface="Times New Roman" pitchFamily="18" charset="0"/>
              </a:rPr>
              <a:t> </a:t>
            </a:r>
            <a:r>
              <a:rPr lang="en-US" sz="3000" b="1" dirty="0" err="1" smtClean="0">
                <a:solidFill>
                  <a:srgbClr val="FF0066"/>
                </a:solidFill>
                <a:latin typeface="Times New Roman" pitchFamily="18" charset="0"/>
                <a:cs typeface="Times New Roman" pitchFamily="18" charset="0"/>
              </a:rPr>
              <a:t>Tây</a:t>
            </a:r>
            <a:endParaRPr lang="en-US" sz="3000" b="1" dirty="0">
              <a:solidFill>
                <a:srgbClr val="FF0066"/>
              </a:solidFill>
              <a:latin typeface="Times New Roman" pitchFamily="18" charset="0"/>
              <a:cs typeface="Times New Roman" pitchFamily="18" charset="0"/>
            </a:endParaRPr>
          </a:p>
        </p:txBody>
      </p:sp>
      <p:sp>
        <p:nvSpPr>
          <p:cNvPr id="15" name="Action Button: Beginning 14">
            <a:hlinkClick r:id="rId3" action="ppaction://hlinksldjump" highlightClick="1"/>
          </p:cNvPr>
          <p:cNvSpPr/>
          <p:nvPr/>
        </p:nvSpPr>
        <p:spPr>
          <a:xfrm>
            <a:off x="38100" y="6248400"/>
            <a:ext cx="533400" cy="3048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676" y="427529"/>
            <a:ext cx="3226617" cy="2419963"/>
          </a:xfrm>
          <a:prstGeom prst="rect">
            <a:avLst/>
          </a:prstGeom>
        </p:spPr>
      </p:pic>
      <p:sp>
        <p:nvSpPr>
          <p:cNvPr id="18" name="TextBox 17"/>
          <p:cNvSpPr txBox="1"/>
          <p:nvPr/>
        </p:nvSpPr>
        <p:spPr>
          <a:xfrm>
            <a:off x="-7409" y="50326"/>
            <a:ext cx="3060528" cy="553998"/>
          </a:xfrm>
          <a:prstGeom prst="rect">
            <a:avLst/>
          </a:prstGeom>
          <a:noFill/>
        </p:spPr>
        <p:txBody>
          <a:bodyPr wrap="square" rtlCol="0">
            <a:spAutoFit/>
          </a:bodyPr>
          <a:lstStyle/>
          <a:p>
            <a:r>
              <a:rPr lang="en-US" sz="3000" b="1" dirty="0" err="1" smtClean="0">
                <a:solidFill>
                  <a:srgbClr val="FF0066"/>
                </a:solidFill>
                <a:latin typeface="Times New Roman" pitchFamily="18" charset="0"/>
                <a:cs typeface="Times New Roman" pitchFamily="18" charset="0"/>
              </a:rPr>
              <a:t>Phương</a:t>
            </a:r>
            <a:r>
              <a:rPr lang="en-US" sz="3000" b="1" dirty="0">
                <a:solidFill>
                  <a:srgbClr val="FF0066"/>
                </a:solidFill>
                <a:latin typeface="Times New Roman" pitchFamily="18" charset="0"/>
                <a:cs typeface="Times New Roman" pitchFamily="18" charset="0"/>
              </a:rPr>
              <a:t> </a:t>
            </a:r>
            <a:r>
              <a:rPr lang="en-US" sz="3000" b="1" dirty="0" err="1" smtClean="0">
                <a:solidFill>
                  <a:srgbClr val="FF0066"/>
                </a:solidFill>
                <a:latin typeface="Times New Roman" pitchFamily="18" charset="0"/>
                <a:cs typeface="Times New Roman" pitchFamily="18" charset="0"/>
              </a:rPr>
              <a:t>Đông</a:t>
            </a:r>
            <a:endParaRPr lang="en-US" sz="3000" b="1" dirty="0">
              <a:solidFill>
                <a:srgbClr val="FF0066"/>
              </a:solidFill>
              <a:latin typeface="Times New Roman" pitchFamily="18" charset="0"/>
              <a:cs typeface="Times New Roman" pitchFamily="18"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3613532"/>
            <a:ext cx="2527999" cy="286346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1" y="3618917"/>
            <a:ext cx="2362200" cy="288365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1776" y="3581400"/>
            <a:ext cx="2345436" cy="2895600"/>
          </a:xfrm>
          <a:prstGeom prst="rect">
            <a:avLst/>
          </a:prstGeom>
        </p:spPr>
      </p:pic>
      <p:sp>
        <p:nvSpPr>
          <p:cNvPr id="20" name="TextBox 19"/>
          <p:cNvSpPr txBox="1"/>
          <p:nvPr/>
        </p:nvSpPr>
        <p:spPr>
          <a:xfrm>
            <a:off x="2209801" y="6426369"/>
            <a:ext cx="2304395" cy="477054"/>
          </a:xfrm>
          <a:prstGeom prst="rect">
            <a:avLst/>
          </a:prstGeom>
          <a:noFill/>
        </p:spPr>
        <p:txBody>
          <a:bodyPr wrap="square" rtlCol="0">
            <a:spAutoFit/>
          </a:bodyPr>
          <a:lstStyle/>
          <a:p>
            <a:r>
              <a:rPr lang="vi-VN" sz="2500" b="1" dirty="0">
                <a:latin typeface="Times New Roman" pitchFamily="18" charset="0"/>
                <a:cs typeface="Times New Roman" pitchFamily="18" charset="0"/>
              </a:rPr>
              <a:t>Môngtexkiơ</a:t>
            </a:r>
            <a:endParaRPr lang="en-US" sz="2500" b="1" dirty="0">
              <a:latin typeface="Times New Roman" pitchFamily="18" charset="0"/>
              <a:cs typeface="Times New Roman" pitchFamily="18" charset="0"/>
            </a:endParaRPr>
          </a:p>
        </p:txBody>
      </p:sp>
      <p:sp>
        <p:nvSpPr>
          <p:cNvPr id="21" name="TextBox 20"/>
          <p:cNvSpPr txBox="1"/>
          <p:nvPr/>
        </p:nvSpPr>
        <p:spPr>
          <a:xfrm>
            <a:off x="5239405" y="6400800"/>
            <a:ext cx="2304395" cy="477054"/>
          </a:xfrm>
          <a:prstGeom prst="rect">
            <a:avLst/>
          </a:prstGeom>
          <a:noFill/>
        </p:spPr>
        <p:txBody>
          <a:bodyPr wrap="square" rtlCol="0">
            <a:spAutoFit/>
          </a:bodyPr>
          <a:lstStyle/>
          <a:p>
            <a:r>
              <a:rPr lang="en-US" sz="2500" b="1" dirty="0" err="1">
                <a:latin typeface="Times New Roman" pitchFamily="18" charset="0"/>
                <a:cs typeface="Times New Roman" pitchFamily="18" charset="0"/>
              </a:rPr>
              <a:t>V</a:t>
            </a:r>
            <a:r>
              <a:rPr lang="en-US" sz="2500" b="1" dirty="0" err="1" smtClean="0">
                <a:latin typeface="Times New Roman" pitchFamily="18" charset="0"/>
                <a:cs typeface="Times New Roman" pitchFamily="18" charset="0"/>
              </a:rPr>
              <a:t>onte</a:t>
            </a:r>
            <a:endParaRPr lang="en-US" sz="2500" b="1" dirty="0">
              <a:latin typeface="Times New Roman" pitchFamily="18" charset="0"/>
              <a:cs typeface="Times New Roman" pitchFamily="18" charset="0"/>
            </a:endParaRPr>
          </a:p>
        </p:txBody>
      </p:sp>
      <p:sp>
        <p:nvSpPr>
          <p:cNvPr id="22" name="TextBox 21"/>
          <p:cNvSpPr txBox="1"/>
          <p:nvPr/>
        </p:nvSpPr>
        <p:spPr>
          <a:xfrm>
            <a:off x="6871399" y="6426369"/>
            <a:ext cx="2304395"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Rut-</a:t>
            </a:r>
            <a:r>
              <a:rPr lang="en-US" sz="2500" b="1" dirty="0" err="1" smtClean="0">
                <a:latin typeface="Times New Roman" pitchFamily="18" charset="0"/>
                <a:cs typeface="Times New Roman" pitchFamily="18" charset="0"/>
              </a:rPr>
              <a:t>xô</a:t>
            </a:r>
            <a:endParaRPr lang="en-US" sz="2500" b="1" dirty="0">
              <a:latin typeface="Times New Roman" pitchFamily="18" charset="0"/>
              <a:cs typeface="Times New Roman" pitchFamily="18" charset="0"/>
            </a:endParaRPr>
          </a:p>
        </p:txBody>
      </p:sp>
      <p:pic>
        <p:nvPicPr>
          <p:cNvPr id="1026" name="Picture 2" descr="http://philosophy.vass.gov.vn/uploads/nghien-cuu-theo-chuyen-de/2016_01/ton-trung-s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4029" y="0"/>
            <a:ext cx="2165394" cy="28474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781800" y="2933328"/>
            <a:ext cx="2308024" cy="477054"/>
          </a:xfrm>
          <a:prstGeom prst="rect">
            <a:avLst/>
          </a:prstGeom>
          <a:noFill/>
        </p:spPr>
        <p:txBody>
          <a:bodyPr wrap="square" rtlCol="0">
            <a:spAutoFit/>
          </a:bodyPr>
          <a:lstStyle/>
          <a:p>
            <a:r>
              <a:rPr lang="en-US" sz="2500" b="1" dirty="0" err="1" smtClean="0">
                <a:latin typeface="Times New Roman" pitchFamily="18" charset="0"/>
                <a:cs typeface="Times New Roman" pitchFamily="18" charset="0"/>
              </a:rPr>
              <a:t>Tôn</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Trung</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Sơn</a:t>
            </a:r>
            <a:r>
              <a:rPr lang="en-US" sz="2500" b="1" dirty="0" smtClean="0">
                <a:latin typeface="Times New Roman" pitchFamily="18" charset="0"/>
                <a:cs typeface="Times New Roman" pitchFamily="18" charset="0"/>
              </a:rPr>
              <a:t> </a:t>
            </a:r>
            <a:endParaRPr lang="en-US"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93101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8"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5257"/>
            <a:ext cx="2286000" cy="26894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848331"/>
            <a:ext cx="2192483" cy="26907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8468" y="855257"/>
            <a:ext cx="2399782" cy="2689411"/>
          </a:xfrm>
          <a:prstGeom prst="rect">
            <a:avLst/>
          </a:prstGeom>
        </p:spPr>
      </p:pic>
      <p:sp>
        <p:nvSpPr>
          <p:cNvPr id="10" name="TextBox 9"/>
          <p:cNvSpPr txBox="1"/>
          <p:nvPr/>
        </p:nvSpPr>
        <p:spPr>
          <a:xfrm>
            <a:off x="152400" y="3544669"/>
            <a:ext cx="1905000" cy="646331"/>
          </a:xfrm>
          <a:prstGeom prst="rect">
            <a:avLst/>
          </a:prstGeom>
          <a:noFill/>
        </p:spPr>
        <p:txBody>
          <a:bodyPr wrap="square" rtlCol="0">
            <a:spAutoFit/>
          </a:bodyPr>
          <a:lstStyle/>
          <a:p>
            <a:pPr algn="ctr"/>
            <a:r>
              <a:rPr lang="en-US" b="1" dirty="0"/>
              <a:t>K</a:t>
            </a:r>
            <a:r>
              <a:rPr lang="en-US" b="1" dirty="0" smtClean="0"/>
              <a:t>arl </a:t>
            </a:r>
            <a:r>
              <a:rPr lang="en-US" b="1" dirty="0" err="1" smtClean="0"/>
              <a:t>marx</a:t>
            </a:r>
            <a:endParaRPr lang="en-US" b="1" dirty="0" smtClean="0"/>
          </a:p>
          <a:p>
            <a:pPr algn="ctr"/>
            <a:r>
              <a:rPr lang="en-US" b="1" dirty="0" smtClean="0"/>
              <a:t>(1818-1883</a:t>
            </a:r>
            <a:r>
              <a:rPr lang="en-US" b="1" dirty="0"/>
              <a:t>)</a:t>
            </a:r>
            <a:endParaRPr lang="en-US" dirty="0"/>
          </a:p>
        </p:txBody>
      </p:sp>
      <p:sp>
        <p:nvSpPr>
          <p:cNvPr id="11" name="TextBox 10"/>
          <p:cNvSpPr txBox="1"/>
          <p:nvPr/>
        </p:nvSpPr>
        <p:spPr>
          <a:xfrm>
            <a:off x="3276600" y="3544669"/>
            <a:ext cx="2116283" cy="646331"/>
          </a:xfrm>
          <a:prstGeom prst="rect">
            <a:avLst/>
          </a:prstGeom>
          <a:noFill/>
        </p:spPr>
        <p:txBody>
          <a:bodyPr wrap="square" rtlCol="0">
            <a:spAutoFit/>
          </a:bodyPr>
          <a:lstStyle/>
          <a:p>
            <a:pPr algn="ctr"/>
            <a:r>
              <a:rPr lang="en-US" b="1" dirty="0"/>
              <a:t>Engels </a:t>
            </a:r>
            <a:endParaRPr lang="en-US" b="1" dirty="0" smtClean="0"/>
          </a:p>
          <a:p>
            <a:pPr algn="ctr"/>
            <a:r>
              <a:rPr lang="en-US" b="1" dirty="0" smtClean="0"/>
              <a:t>(</a:t>
            </a:r>
            <a:r>
              <a:rPr lang="en-US" b="1" dirty="0"/>
              <a:t>1820-1895)</a:t>
            </a:r>
            <a:endParaRPr lang="en-US" dirty="0"/>
          </a:p>
        </p:txBody>
      </p:sp>
      <p:sp>
        <p:nvSpPr>
          <p:cNvPr id="12" name="TextBox 11"/>
          <p:cNvSpPr txBox="1"/>
          <p:nvPr/>
        </p:nvSpPr>
        <p:spPr>
          <a:xfrm>
            <a:off x="6458468" y="3544669"/>
            <a:ext cx="2399782" cy="646331"/>
          </a:xfrm>
          <a:prstGeom prst="rect">
            <a:avLst/>
          </a:prstGeom>
          <a:noFill/>
        </p:spPr>
        <p:txBody>
          <a:bodyPr wrap="square" rtlCol="0">
            <a:spAutoFit/>
          </a:bodyPr>
          <a:lstStyle/>
          <a:p>
            <a:pPr algn="ctr"/>
            <a:r>
              <a:rPr lang="en-US" b="1" dirty="0" err="1"/>
              <a:t>Lénine</a:t>
            </a:r>
            <a:r>
              <a:rPr lang="en-US" b="1" dirty="0"/>
              <a:t> </a:t>
            </a:r>
            <a:endParaRPr lang="en-US" b="1" dirty="0" smtClean="0"/>
          </a:p>
          <a:p>
            <a:pPr algn="ctr"/>
            <a:r>
              <a:rPr lang="en-US" b="1" dirty="0" smtClean="0"/>
              <a:t>(</a:t>
            </a:r>
            <a:r>
              <a:rPr lang="en-US" b="1" dirty="0"/>
              <a:t>1870- 1924)</a:t>
            </a:r>
            <a:endParaRPr lang="en-US" dirty="0"/>
          </a:p>
        </p:txBody>
      </p:sp>
      <p:sp>
        <p:nvSpPr>
          <p:cNvPr id="13" name="Action Button: Beginning 12">
            <a:hlinkClick r:id="rId5" action="ppaction://hlinksldjump" highlightClick="1"/>
          </p:cNvPr>
          <p:cNvSpPr/>
          <p:nvPr/>
        </p:nvSpPr>
        <p:spPr>
          <a:xfrm>
            <a:off x="8534400" y="6324600"/>
            <a:ext cx="609600" cy="5334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0999" y="5257800"/>
            <a:ext cx="5638801" cy="1015663"/>
          </a:xfrm>
          <a:prstGeom prst="rect">
            <a:avLst/>
          </a:prstGeom>
          <a:noFill/>
        </p:spPr>
        <p:txBody>
          <a:bodyPr wrap="square" rtlCol="0">
            <a:spAutoFit/>
          </a:bodyPr>
          <a:lstStyle/>
          <a:p>
            <a:r>
              <a:rPr lang="en-US" sz="3000" b="1" dirty="0" err="1" smtClean="0">
                <a:solidFill>
                  <a:srgbClr val="FF0000"/>
                </a:solidFill>
                <a:latin typeface="Times New Roman" pitchFamily="18" charset="0"/>
                <a:cs typeface="Times New Roman" pitchFamily="18" charset="0"/>
              </a:rPr>
              <a:t>Thế</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giới</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quan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duy</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vật</a:t>
            </a:r>
            <a:endParaRPr lang="en-US" sz="3000" b="1" dirty="0" smtClean="0">
              <a:solidFill>
                <a:srgbClr val="FF0000"/>
              </a:solidFill>
              <a:latin typeface="Times New Roman" pitchFamily="18" charset="0"/>
              <a:cs typeface="Times New Roman" pitchFamily="18" charset="0"/>
            </a:endParaRPr>
          </a:p>
          <a:p>
            <a:r>
              <a:rPr lang="en-US" sz="3000" b="1" dirty="0" err="1" smtClean="0">
                <a:solidFill>
                  <a:srgbClr val="FF0000"/>
                </a:solidFill>
                <a:latin typeface="Times New Roman" pitchFamily="18" charset="0"/>
                <a:cs typeface="Times New Roman" pitchFamily="18" charset="0"/>
              </a:rPr>
              <a:t>Phương</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pháp</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luận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biện</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chứng</a:t>
            </a:r>
            <a:endParaRPr lang="en-US" sz="3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855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25582"/>
            <a:ext cx="6724650" cy="4229058"/>
          </a:xfrm>
          <a:prstGeom prst="rect">
            <a:avLst/>
          </a:prstGeom>
        </p:spPr>
      </p:pic>
      <p:sp>
        <p:nvSpPr>
          <p:cNvPr id="7" name="TextBox 6"/>
          <p:cNvSpPr txBox="1"/>
          <p:nvPr/>
        </p:nvSpPr>
        <p:spPr>
          <a:xfrm>
            <a:off x="685800" y="4953000"/>
            <a:ext cx="6934200" cy="553998"/>
          </a:xfrm>
          <a:prstGeom prst="rect">
            <a:avLst/>
          </a:prstGeom>
          <a:noFill/>
        </p:spPr>
        <p:txBody>
          <a:bodyPr wrap="square" rtlCol="0">
            <a:spAutoFit/>
          </a:bodyPr>
          <a:lstStyle/>
          <a:p>
            <a:pPr algn="ctr"/>
            <a:r>
              <a:rPr lang="en-US" sz="3000" b="1" u="sng" dirty="0" smtClean="0">
                <a:solidFill>
                  <a:srgbClr val="00B0F0"/>
                </a:solidFill>
                <a:latin typeface="Times New Roman" pitchFamily="18" charset="0"/>
                <a:cs typeface="Times New Roman" pitchFamily="18" charset="0"/>
              </a:rPr>
              <a:t>CMT10 </a:t>
            </a:r>
            <a:r>
              <a:rPr lang="en-US" sz="3000" b="1" u="sng" dirty="0" err="1" smtClean="0">
                <a:solidFill>
                  <a:srgbClr val="00B0F0"/>
                </a:solidFill>
                <a:latin typeface="Times New Roman" pitchFamily="18" charset="0"/>
                <a:cs typeface="Times New Roman" pitchFamily="18" charset="0"/>
              </a:rPr>
              <a:t>thành</a:t>
            </a:r>
            <a:r>
              <a:rPr lang="en-US" sz="3000" b="1" u="sng" dirty="0" smtClean="0">
                <a:solidFill>
                  <a:srgbClr val="00B0F0"/>
                </a:solidFill>
                <a:latin typeface="Times New Roman" pitchFamily="18" charset="0"/>
                <a:cs typeface="Times New Roman" pitchFamily="18" charset="0"/>
              </a:rPr>
              <a:t> </a:t>
            </a:r>
            <a:r>
              <a:rPr lang="en-US" sz="3000" b="1" u="sng" dirty="0" err="1" smtClean="0">
                <a:solidFill>
                  <a:srgbClr val="00B0F0"/>
                </a:solidFill>
                <a:latin typeface="Times New Roman" pitchFamily="18" charset="0"/>
                <a:cs typeface="Times New Roman" pitchFamily="18" charset="0"/>
              </a:rPr>
              <a:t>công</a:t>
            </a:r>
            <a:r>
              <a:rPr lang="en-US" sz="3000" b="1" u="sng" dirty="0" smtClean="0">
                <a:solidFill>
                  <a:srgbClr val="00B0F0"/>
                </a:solidFill>
                <a:latin typeface="Times New Roman" pitchFamily="18" charset="0"/>
                <a:cs typeface="Times New Roman" pitchFamily="18" charset="0"/>
              </a:rPr>
              <a:t> (1917)</a:t>
            </a:r>
            <a:endParaRPr lang="en-US" sz="3000" b="1" u="sng" dirty="0">
              <a:solidFill>
                <a:srgbClr val="00B0F0"/>
              </a:solidFill>
              <a:latin typeface="Times New Roman" pitchFamily="18" charset="0"/>
              <a:cs typeface="Times New Roman" pitchFamily="18" charset="0"/>
            </a:endParaRPr>
          </a:p>
        </p:txBody>
      </p:sp>
      <p:sp>
        <p:nvSpPr>
          <p:cNvPr id="8" name="Action Button: Beginning 7">
            <a:hlinkClick r:id="rId3" action="ppaction://hlinksldjump" highlightClick="1"/>
          </p:cNvPr>
          <p:cNvSpPr/>
          <p:nvPr/>
        </p:nvSpPr>
        <p:spPr>
          <a:xfrm>
            <a:off x="8458200" y="6324600"/>
            <a:ext cx="685800" cy="5334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9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55511"/>
            <a:ext cx="3844954" cy="5029200"/>
          </a:xfrm>
        </p:spPr>
      </p:pic>
      <p:sp>
        <p:nvSpPr>
          <p:cNvPr id="5" name="TextBox 4"/>
          <p:cNvSpPr txBox="1"/>
          <p:nvPr/>
        </p:nvSpPr>
        <p:spPr>
          <a:xfrm>
            <a:off x="3886200" y="152400"/>
            <a:ext cx="5181600" cy="5647700"/>
          </a:xfrm>
          <a:prstGeom prst="rect">
            <a:avLst/>
          </a:prstGeom>
          <a:noFill/>
        </p:spPr>
        <p:txBody>
          <a:bodyPr wrap="square" rtlCol="0">
            <a:spAutoFit/>
          </a:bodyPr>
          <a:lstStyle/>
          <a:p>
            <a:r>
              <a:rPr lang="en-US" sz="1900" dirty="0" smtClean="0">
                <a:latin typeface="Times New Roman" pitchFamily="18" charset="0"/>
                <a:cs typeface="Times New Roman" pitchFamily="18" charset="0"/>
              </a:rPr>
              <a:t>1. </a:t>
            </a:r>
            <a:r>
              <a:rPr lang="vi-VN" sz="1900" dirty="0" smtClean="0">
                <a:latin typeface="Times New Roman" pitchFamily="18" charset="0"/>
                <a:cs typeface="Times New Roman" pitchFamily="18" charset="0"/>
              </a:rPr>
              <a:t>Tổng</a:t>
            </a:r>
            <a:r>
              <a:rPr lang="vi-VN" sz="1900" dirty="0">
                <a:latin typeface="Times New Roman" pitchFamily="18" charset="0"/>
                <a:cs typeface="Times New Roman" pitchFamily="18" charset="0"/>
              </a:rPr>
              <a:t> </a:t>
            </a:r>
            <a:r>
              <a:rPr lang="vi-VN" sz="1900" dirty="0" smtClean="0">
                <a:latin typeface="Times New Roman" pitchFamily="18" charset="0"/>
                <a:cs typeface="Times New Roman" pitchFamily="18" charset="0"/>
              </a:rPr>
              <a:t>ân</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xá</a:t>
            </a:r>
            <a:r>
              <a:rPr lang="en-US" sz="1900" dirty="0" smtClean="0">
                <a:latin typeface="Times New Roman" pitchFamily="18" charset="0"/>
                <a:cs typeface="Times New Roman" pitchFamily="18" charset="0"/>
              </a:rPr>
              <a:t> </a:t>
            </a:r>
            <a:r>
              <a:rPr lang="vi-VN" sz="1900" dirty="0" smtClean="0">
                <a:latin typeface="Times New Roman" pitchFamily="18" charset="0"/>
                <a:cs typeface="Times New Roman" pitchFamily="18" charset="0"/>
              </a:rPr>
              <a:t>tất </a:t>
            </a:r>
            <a:r>
              <a:rPr lang="vi-VN" sz="1900" dirty="0">
                <a:latin typeface="Times New Roman" pitchFamily="18" charset="0"/>
                <a:cs typeface="Times New Roman" pitchFamily="18" charset="0"/>
              </a:rPr>
              <a:t>cả những người bản xứ bị án tù chính trị.</a:t>
            </a:r>
          </a:p>
          <a:p>
            <a:r>
              <a:rPr lang="en-US" sz="1900" dirty="0" smtClean="0">
                <a:solidFill>
                  <a:srgbClr val="FF0066"/>
                </a:solidFill>
                <a:latin typeface="Times New Roman" pitchFamily="18" charset="0"/>
                <a:cs typeface="Times New Roman" pitchFamily="18" charset="0"/>
              </a:rPr>
              <a:t>2. </a:t>
            </a:r>
            <a:r>
              <a:rPr lang="vi-VN" sz="1900" dirty="0" smtClean="0">
                <a:solidFill>
                  <a:srgbClr val="FF0066"/>
                </a:solidFill>
                <a:latin typeface="Times New Roman" pitchFamily="18" charset="0"/>
                <a:cs typeface="Times New Roman" pitchFamily="18" charset="0"/>
              </a:rPr>
              <a:t>Cải các</a:t>
            </a:r>
            <a:r>
              <a:rPr lang="en-US" sz="1900" dirty="0" smtClean="0">
                <a:solidFill>
                  <a:srgbClr val="FF0066"/>
                </a:solidFill>
                <a:latin typeface="Times New Roman" pitchFamily="18" charset="0"/>
                <a:cs typeface="Times New Roman" pitchFamily="18" charset="0"/>
              </a:rPr>
              <a:t>h </a:t>
            </a:r>
            <a:r>
              <a:rPr lang="vi-VN" sz="1900" dirty="0" smtClean="0">
                <a:solidFill>
                  <a:srgbClr val="FF0066"/>
                </a:solidFill>
                <a:latin typeface="Times New Roman" pitchFamily="18" charset="0"/>
                <a:cs typeface="Times New Roman" pitchFamily="18" charset="0"/>
              </a:rPr>
              <a:t>nền </a:t>
            </a:r>
            <a:r>
              <a:rPr lang="vi-VN" sz="1900" dirty="0">
                <a:solidFill>
                  <a:srgbClr val="FF0066"/>
                </a:solidFill>
                <a:latin typeface="Times New Roman" pitchFamily="18" charset="0"/>
                <a:cs typeface="Times New Roman" pitchFamily="18" charset="0"/>
              </a:rPr>
              <a:t>pháp lí Đông </a:t>
            </a:r>
            <a:r>
              <a:rPr lang="vi-VN" sz="1900" dirty="0" smtClean="0">
                <a:solidFill>
                  <a:srgbClr val="FF0066"/>
                </a:solidFill>
                <a:latin typeface="Times New Roman" pitchFamily="18" charset="0"/>
                <a:cs typeface="Times New Roman" pitchFamily="18" charset="0"/>
              </a:rPr>
              <a:t>Dương</a:t>
            </a:r>
            <a:r>
              <a:rPr lang="en-US" sz="1900" dirty="0">
                <a:solidFill>
                  <a:srgbClr val="FF0066"/>
                </a:solidFill>
                <a:latin typeface="Times New Roman" pitchFamily="18" charset="0"/>
                <a:cs typeface="Times New Roman" pitchFamily="18" charset="0"/>
              </a:rPr>
              <a:t> </a:t>
            </a:r>
            <a:r>
              <a:rPr lang="vi-VN" sz="1900" dirty="0" smtClean="0">
                <a:solidFill>
                  <a:srgbClr val="FF0066"/>
                </a:solidFill>
                <a:latin typeface="Times New Roman" pitchFamily="18" charset="0"/>
                <a:cs typeface="Times New Roman" pitchFamily="18" charset="0"/>
              </a:rPr>
              <a:t>bằng </a:t>
            </a:r>
            <a:r>
              <a:rPr lang="vi-VN" sz="1900" dirty="0">
                <a:solidFill>
                  <a:srgbClr val="FF0066"/>
                </a:solidFill>
                <a:latin typeface="Times New Roman" pitchFamily="18" charset="0"/>
                <a:cs typeface="Times New Roman" pitchFamily="18" charset="0"/>
              </a:rPr>
              <a:t>cách để người bản xứ cũng được quyền hưởng những bảo đảm pháp lí như người châu </a:t>
            </a:r>
            <a:r>
              <a:rPr lang="vi-VN" sz="1900" dirty="0" smtClean="0">
                <a:solidFill>
                  <a:srgbClr val="FF0066"/>
                </a:solidFill>
                <a:latin typeface="Times New Roman" pitchFamily="18" charset="0"/>
                <a:cs typeface="Times New Roman" pitchFamily="18" charset="0"/>
              </a:rPr>
              <a:t>Âu</a:t>
            </a:r>
            <a:r>
              <a:rPr lang="en-US" sz="1900" dirty="0">
                <a:solidFill>
                  <a:srgbClr val="FF0066"/>
                </a:solidFill>
                <a:latin typeface="Times New Roman" pitchFamily="18" charset="0"/>
                <a:cs typeface="Times New Roman" pitchFamily="18" charset="0"/>
              </a:rPr>
              <a:t>.</a:t>
            </a:r>
            <a:r>
              <a:rPr lang="vi-VN" sz="1900" dirty="0" smtClean="0">
                <a:solidFill>
                  <a:srgbClr val="FF0066"/>
                </a:solidFill>
                <a:latin typeface="Times New Roman" pitchFamily="18" charset="0"/>
                <a:cs typeface="Times New Roman" pitchFamily="18" charset="0"/>
              </a:rPr>
              <a:t> </a:t>
            </a:r>
            <a:r>
              <a:rPr lang="vi-VN" sz="1900" dirty="0">
                <a:solidFill>
                  <a:srgbClr val="FF0066"/>
                </a:solidFill>
                <a:latin typeface="Times New Roman" pitchFamily="18" charset="0"/>
                <a:cs typeface="Times New Roman" pitchFamily="18" charset="0"/>
              </a:rPr>
              <a:t>Xóa bỏ hoàn toàn những tòa án đặc biệt dùng làm công cụ để khủng bố và áp bức bộ phận trung thực nhất trong nhân dân An </a:t>
            </a:r>
            <a:r>
              <a:rPr lang="vi-VN" sz="1900" dirty="0" smtClean="0">
                <a:solidFill>
                  <a:srgbClr val="FF0066"/>
                </a:solidFill>
                <a:latin typeface="Times New Roman" pitchFamily="18" charset="0"/>
                <a:cs typeface="Times New Roman" pitchFamily="18" charset="0"/>
              </a:rPr>
              <a:t>Nam</a:t>
            </a:r>
            <a:endParaRPr lang="vi-VN" sz="1900" dirty="0">
              <a:solidFill>
                <a:srgbClr val="FF0066"/>
              </a:solidFill>
              <a:latin typeface="Times New Roman" pitchFamily="18" charset="0"/>
              <a:cs typeface="Times New Roman" pitchFamily="18" charset="0"/>
            </a:endParaRPr>
          </a:p>
          <a:p>
            <a:r>
              <a:rPr lang="en-US" sz="1900" dirty="0" smtClean="0">
                <a:latin typeface="Times New Roman" pitchFamily="18" charset="0"/>
                <a:cs typeface="Times New Roman" pitchFamily="18" charset="0"/>
              </a:rPr>
              <a:t>3. </a:t>
            </a:r>
            <a:r>
              <a:rPr lang="vi-VN" sz="1900" dirty="0" smtClean="0">
                <a:latin typeface="Times New Roman" pitchFamily="18" charset="0"/>
                <a:cs typeface="Times New Roman" pitchFamily="18" charset="0"/>
              </a:rPr>
              <a:t>Tự </a:t>
            </a:r>
            <a:r>
              <a:rPr lang="vi-VN" sz="1900" dirty="0">
                <a:latin typeface="Times New Roman" pitchFamily="18" charset="0"/>
                <a:cs typeface="Times New Roman" pitchFamily="18" charset="0"/>
              </a:rPr>
              <a:t>do báo chí và tự do ngôn luận.</a:t>
            </a:r>
          </a:p>
          <a:p>
            <a:r>
              <a:rPr lang="en-US" sz="1900" dirty="0" smtClean="0">
                <a:latin typeface="Times New Roman" pitchFamily="18" charset="0"/>
                <a:cs typeface="Times New Roman" pitchFamily="18" charset="0"/>
              </a:rPr>
              <a:t>4. </a:t>
            </a:r>
            <a:r>
              <a:rPr lang="vi-VN" sz="1900" dirty="0" smtClean="0">
                <a:latin typeface="Times New Roman" pitchFamily="18" charset="0"/>
                <a:cs typeface="Times New Roman" pitchFamily="18" charset="0"/>
              </a:rPr>
              <a:t>Tự </a:t>
            </a:r>
            <a:r>
              <a:rPr lang="vi-VN" sz="1900" dirty="0">
                <a:latin typeface="Times New Roman" pitchFamily="18" charset="0"/>
                <a:cs typeface="Times New Roman" pitchFamily="18" charset="0"/>
              </a:rPr>
              <a:t>do lập hội và hội họp.</a:t>
            </a:r>
          </a:p>
          <a:p>
            <a:r>
              <a:rPr lang="en-US" sz="1900" dirty="0" smtClean="0">
                <a:latin typeface="Times New Roman" pitchFamily="18" charset="0"/>
                <a:cs typeface="Times New Roman" pitchFamily="18" charset="0"/>
              </a:rPr>
              <a:t>5. </a:t>
            </a:r>
            <a:r>
              <a:rPr lang="vi-VN" sz="1900" dirty="0" smtClean="0">
                <a:latin typeface="Times New Roman" pitchFamily="18" charset="0"/>
                <a:cs typeface="Times New Roman" pitchFamily="18" charset="0"/>
              </a:rPr>
              <a:t>Tự </a:t>
            </a:r>
            <a:r>
              <a:rPr lang="vi-VN" sz="1900" dirty="0">
                <a:latin typeface="Times New Roman" pitchFamily="18" charset="0"/>
                <a:cs typeface="Times New Roman" pitchFamily="18" charset="0"/>
              </a:rPr>
              <a:t>do cư trú ở nước ngoài và tự do xuất dương.</a:t>
            </a:r>
          </a:p>
          <a:p>
            <a:r>
              <a:rPr lang="en-US" sz="1900" dirty="0" smtClean="0">
                <a:latin typeface="Times New Roman" pitchFamily="18" charset="0"/>
                <a:cs typeface="Times New Roman" pitchFamily="18" charset="0"/>
              </a:rPr>
              <a:t>6. </a:t>
            </a:r>
            <a:r>
              <a:rPr lang="vi-VN" sz="1900" dirty="0" smtClean="0">
                <a:latin typeface="Times New Roman" pitchFamily="18" charset="0"/>
                <a:cs typeface="Times New Roman" pitchFamily="18" charset="0"/>
              </a:rPr>
              <a:t>Tự </a:t>
            </a:r>
            <a:r>
              <a:rPr lang="vi-VN" sz="1900" dirty="0">
                <a:latin typeface="Times New Roman" pitchFamily="18" charset="0"/>
                <a:cs typeface="Times New Roman" pitchFamily="18" charset="0"/>
              </a:rPr>
              <a:t>do họp tập, thành lập các trường kĩ thuật tại tất cả các tỉnh cho người bản xứ.</a:t>
            </a:r>
          </a:p>
          <a:p>
            <a:r>
              <a:rPr lang="en-US" sz="1900" dirty="0" smtClean="0">
                <a:solidFill>
                  <a:srgbClr val="FF0066"/>
                </a:solidFill>
                <a:latin typeface="Times New Roman" pitchFamily="18" charset="0"/>
                <a:cs typeface="Times New Roman" pitchFamily="18" charset="0"/>
              </a:rPr>
              <a:t>7. </a:t>
            </a:r>
            <a:r>
              <a:rPr lang="vi-VN" sz="1900" dirty="0" smtClean="0">
                <a:solidFill>
                  <a:srgbClr val="FF0066"/>
                </a:solidFill>
                <a:latin typeface="Times New Roman" pitchFamily="18" charset="0"/>
                <a:cs typeface="Times New Roman" pitchFamily="18" charset="0"/>
              </a:rPr>
              <a:t>Thay </a:t>
            </a:r>
            <a:r>
              <a:rPr lang="vi-VN" sz="1900" dirty="0">
                <a:solidFill>
                  <a:srgbClr val="FF0066"/>
                </a:solidFill>
                <a:latin typeface="Times New Roman" pitchFamily="18" charset="0"/>
                <a:cs typeface="Times New Roman" pitchFamily="18" charset="0"/>
              </a:rPr>
              <a:t>chế độ ra các sắc lệnh bằng chế độ ra các đạo luật</a:t>
            </a:r>
            <a:r>
              <a:rPr lang="vi-VN" sz="1900" dirty="0">
                <a:latin typeface="Times New Roman" pitchFamily="18" charset="0"/>
                <a:cs typeface="Times New Roman" pitchFamily="18" charset="0"/>
              </a:rPr>
              <a:t>.</a:t>
            </a:r>
          </a:p>
          <a:p>
            <a:r>
              <a:rPr lang="en-US" sz="1900" dirty="0" smtClean="0">
                <a:latin typeface="Times New Roman" pitchFamily="18" charset="0"/>
                <a:cs typeface="Times New Roman" pitchFamily="18" charset="0"/>
              </a:rPr>
              <a:t>8. </a:t>
            </a:r>
            <a:r>
              <a:rPr lang="vi-VN" sz="1900" dirty="0" smtClean="0">
                <a:latin typeface="Times New Roman" pitchFamily="18" charset="0"/>
                <a:cs typeface="Times New Roman" pitchFamily="18" charset="0"/>
              </a:rPr>
              <a:t>Có </a:t>
            </a:r>
            <a:r>
              <a:rPr lang="vi-VN" sz="1900" dirty="0">
                <a:latin typeface="Times New Roman" pitchFamily="18" charset="0"/>
                <a:cs typeface="Times New Roman" pitchFamily="18" charset="0"/>
              </a:rPr>
              <a:t>đại biểu thường trực của người bản xứ do người bản xứ bầu ra tại Nghị viện Pháp để giúp cho Nghị viện biết được nguyện vọng của người bản xứ.</a:t>
            </a:r>
          </a:p>
        </p:txBody>
      </p:sp>
      <p:sp>
        <p:nvSpPr>
          <p:cNvPr id="7" name="TextBox 6"/>
          <p:cNvSpPr txBox="1"/>
          <p:nvPr/>
        </p:nvSpPr>
        <p:spPr>
          <a:xfrm>
            <a:off x="1295400" y="5784711"/>
            <a:ext cx="5715000" cy="1015663"/>
          </a:xfrm>
          <a:prstGeom prst="rect">
            <a:avLst/>
          </a:prstGeom>
          <a:noFill/>
        </p:spPr>
        <p:txBody>
          <a:bodyPr wrap="square" rtlCol="0">
            <a:spAutoFit/>
          </a:bodyPr>
          <a:lstStyle/>
          <a:p>
            <a:r>
              <a:rPr lang="en-US" sz="3000" b="1" i="1" dirty="0" err="1" smtClean="0">
                <a:solidFill>
                  <a:srgbClr val="0070C0"/>
                </a:solidFill>
                <a:latin typeface="Times New Roman" pitchFamily="18" charset="0"/>
                <a:cs typeface="Times New Roman" pitchFamily="18" charset="0"/>
              </a:rPr>
              <a:t>Điều</a:t>
            </a:r>
            <a:r>
              <a:rPr lang="en-US" sz="3000" b="1" i="1" dirty="0" smtClean="0">
                <a:solidFill>
                  <a:srgbClr val="0070C0"/>
                </a:solidFill>
                <a:latin typeface="Times New Roman" pitchFamily="18" charset="0"/>
                <a:cs typeface="Times New Roman" pitchFamily="18" charset="0"/>
              </a:rPr>
              <a:t> 2, </a:t>
            </a:r>
            <a:r>
              <a:rPr lang="en-US" sz="3000" b="1" i="1" dirty="0" err="1" smtClean="0">
                <a:solidFill>
                  <a:srgbClr val="0070C0"/>
                </a:solidFill>
                <a:latin typeface="Times New Roman" pitchFamily="18" charset="0"/>
                <a:cs typeface="Times New Roman" pitchFamily="18" charset="0"/>
              </a:rPr>
              <a:t>điều</a:t>
            </a:r>
            <a:r>
              <a:rPr lang="en-US" sz="3000" b="1" i="1" dirty="0" smtClean="0">
                <a:solidFill>
                  <a:srgbClr val="0070C0"/>
                </a:solidFill>
                <a:latin typeface="Times New Roman" pitchFamily="18" charset="0"/>
                <a:cs typeface="Times New Roman" pitchFamily="18" charset="0"/>
              </a:rPr>
              <a:t> 7 </a:t>
            </a:r>
            <a:r>
              <a:rPr lang="en-US" sz="3000" b="1" i="1" dirty="0" err="1" smtClean="0">
                <a:solidFill>
                  <a:srgbClr val="0070C0"/>
                </a:solidFill>
                <a:latin typeface="Times New Roman" pitchFamily="18" charset="0"/>
                <a:cs typeface="Times New Roman" pitchFamily="18" charset="0"/>
              </a:rPr>
              <a:t>đòi</a:t>
            </a:r>
            <a:r>
              <a:rPr lang="en-US" sz="3000" b="1" i="1" dirty="0" smtClean="0">
                <a:solidFill>
                  <a:srgbClr val="0070C0"/>
                </a:solidFill>
                <a:latin typeface="Times New Roman" pitchFamily="18" charset="0"/>
                <a:cs typeface="Times New Roman" pitchFamily="18" charset="0"/>
              </a:rPr>
              <a:t> </a:t>
            </a:r>
            <a:r>
              <a:rPr lang="en-US" sz="3000" b="1" i="1" dirty="0" err="1" smtClean="0">
                <a:solidFill>
                  <a:srgbClr val="0070C0"/>
                </a:solidFill>
                <a:latin typeface="Times New Roman" pitchFamily="18" charset="0"/>
                <a:cs typeface="Times New Roman" pitchFamily="18" charset="0"/>
              </a:rPr>
              <a:t>bình</a:t>
            </a:r>
            <a:r>
              <a:rPr lang="en-US" sz="3000" b="1" i="1" dirty="0" smtClean="0">
                <a:solidFill>
                  <a:srgbClr val="0070C0"/>
                </a:solidFill>
                <a:latin typeface="Times New Roman" pitchFamily="18" charset="0"/>
                <a:cs typeface="Times New Roman" pitchFamily="18" charset="0"/>
              </a:rPr>
              <a:t> </a:t>
            </a:r>
            <a:r>
              <a:rPr lang="en-US" sz="3000" b="1" i="1" dirty="0" err="1" smtClean="0">
                <a:solidFill>
                  <a:srgbClr val="0070C0"/>
                </a:solidFill>
                <a:latin typeface="Times New Roman" pitchFamily="18" charset="0"/>
                <a:cs typeface="Times New Roman" pitchFamily="18" charset="0"/>
              </a:rPr>
              <a:t>đẳng</a:t>
            </a:r>
            <a:endParaRPr lang="en-US" sz="3000" b="1" i="1" dirty="0" smtClean="0">
              <a:solidFill>
                <a:srgbClr val="0070C0"/>
              </a:solidFill>
              <a:latin typeface="Times New Roman" pitchFamily="18" charset="0"/>
              <a:cs typeface="Times New Roman" pitchFamily="18" charset="0"/>
            </a:endParaRPr>
          </a:p>
          <a:p>
            <a:r>
              <a:rPr lang="en-US" sz="3000" b="1" i="1" dirty="0" err="1" smtClean="0">
                <a:solidFill>
                  <a:srgbClr val="0070C0"/>
                </a:solidFill>
                <a:latin typeface="Times New Roman" pitchFamily="18" charset="0"/>
                <a:cs typeface="Times New Roman" pitchFamily="18" charset="0"/>
              </a:rPr>
              <a:t>Các</a:t>
            </a:r>
            <a:r>
              <a:rPr lang="en-US" sz="3000" b="1" i="1" dirty="0" smtClean="0">
                <a:solidFill>
                  <a:srgbClr val="0070C0"/>
                </a:solidFill>
                <a:latin typeface="Times New Roman" pitchFamily="18" charset="0"/>
                <a:cs typeface="Times New Roman" pitchFamily="18" charset="0"/>
              </a:rPr>
              <a:t> </a:t>
            </a:r>
            <a:r>
              <a:rPr lang="en-US" sz="3000" b="1" i="1" dirty="0" err="1" smtClean="0">
                <a:solidFill>
                  <a:srgbClr val="0070C0"/>
                </a:solidFill>
                <a:latin typeface="Times New Roman" pitchFamily="18" charset="0"/>
                <a:cs typeface="Times New Roman" pitchFamily="18" charset="0"/>
              </a:rPr>
              <a:t>điều</a:t>
            </a:r>
            <a:r>
              <a:rPr lang="en-US" sz="3000" b="1" i="1" dirty="0" smtClean="0">
                <a:solidFill>
                  <a:srgbClr val="0070C0"/>
                </a:solidFill>
                <a:latin typeface="Times New Roman" pitchFamily="18" charset="0"/>
                <a:cs typeface="Times New Roman" pitchFamily="18" charset="0"/>
              </a:rPr>
              <a:t> </a:t>
            </a:r>
            <a:r>
              <a:rPr lang="en-US" sz="3000" b="1" i="1" dirty="0" err="1" smtClean="0">
                <a:solidFill>
                  <a:srgbClr val="0070C0"/>
                </a:solidFill>
                <a:latin typeface="Times New Roman" pitchFamily="18" charset="0"/>
                <a:cs typeface="Times New Roman" pitchFamily="18" charset="0"/>
              </a:rPr>
              <a:t>còn</a:t>
            </a:r>
            <a:r>
              <a:rPr lang="en-US" sz="3000" b="1" i="1" dirty="0" smtClean="0">
                <a:solidFill>
                  <a:srgbClr val="0070C0"/>
                </a:solidFill>
                <a:latin typeface="Times New Roman" pitchFamily="18" charset="0"/>
                <a:cs typeface="Times New Roman" pitchFamily="18" charset="0"/>
              </a:rPr>
              <a:t> </a:t>
            </a:r>
            <a:r>
              <a:rPr lang="en-US" sz="3000" b="1" i="1" dirty="0" err="1" smtClean="0">
                <a:solidFill>
                  <a:srgbClr val="0070C0"/>
                </a:solidFill>
                <a:latin typeface="Times New Roman" pitchFamily="18" charset="0"/>
                <a:cs typeface="Times New Roman" pitchFamily="18" charset="0"/>
              </a:rPr>
              <a:t>lại</a:t>
            </a:r>
            <a:r>
              <a:rPr lang="en-US" sz="3000" b="1" i="1" dirty="0" smtClean="0">
                <a:solidFill>
                  <a:srgbClr val="0070C0"/>
                </a:solidFill>
                <a:latin typeface="Times New Roman" pitchFamily="18" charset="0"/>
                <a:cs typeface="Times New Roman" pitchFamily="18" charset="0"/>
              </a:rPr>
              <a:t> </a:t>
            </a:r>
            <a:r>
              <a:rPr lang="en-US" sz="3000" b="1" i="1" dirty="0" err="1" smtClean="0">
                <a:solidFill>
                  <a:srgbClr val="0070C0"/>
                </a:solidFill>
                <a:latin typeface="Times New Roman" pitchFamily="18" charset="0"/>
                <a:cs typeface="Times New Roman" pitchFamily="18" charset="0"/>
              </a:rPr>
              <a:t>đòi</a:t>
            </a:r>
            <a:r>
              <a:rPr lang="en-US" sz="3000" b="1" i="1" dirty="0" smtClean="0">
                <a:solidFill>
                  <a:srgbClr val="0070C0"/>
                </a:solidFill>
                <a:latin typeface="Times New Roman" pitchFamily="18" charset="0"/>
                <a:cs typeface="Times New Roman" pitchFamily="18" charset="0"/>
              </a:rPr>
              <a:t> </a:t>
            </a:r>
            <a:r>
              <a:rPr lang="en-US" sz="3000" b="1" i="1" dirty="0" err="1" smtClean="0">
                <a:solidFill>
                  <a:srgbClr val="0070C0"/>
                </a:solidFill>
                <a:latin typeface="Times New Roman" pitchFamily="18" charset="0"/>
                <a:cs typeface="Times New Roman" pitchFamily="18" charset="0"/>
              </a:rPr>
              <a:t>tự</a:t>
            </a:r>
            <a:r>
              <a:rPr lang="en-US" sz="3000" b="1" i="1" dirty="0" smtClean="0">
                <a:solidFill>
                  <a:srgbClr val="0070C0"/>
                </a:solidFill>
                <a:latin typeface="Times New Roman" pitchFamily="18" charset="0"/>
                <a:cs typeface="Times New Roman" pitchFamily="18" charset="0"/>
              </a:rPr>
              <a:t> do</a:t>
            </a:r>
            <a:endParaRPr lang="en-US" sz="3000" b="1" i="1" dirty="0">
              <a:solidFill>
                <a:srgbClr val="0070C0"/>
              </a:solidFill>
              <a:latin typeface="Times New Roman" pitchFamily="18" charset="0"/>
              <a:cs typeface="Times New Roman" pitchFamily="18" charset="0"/>
            </a:endParaRPr>
          </a:p>
        </p:txBody>
      </p:sp>
      <p:sp>
        <p:nvSpPr>
          <p:cNvPr id="8" name="Action Button: Beginning 7">
            <a:hlinkClick r:id="rId3" action="ppaction://hlinksldjump" highlightClick="1"/>
          </p:cNvPr>
          <p:cNvSpPr/>
          <p:nvPr/>
        </p:nvSpPr>
        <p:spPr>
          <a:xfrm>
            <a:off x="8472055" y="6292542"/>
            <a:ext cx="521208" cy="5078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152400"/>
            <a:ext cx="3200400" cy="477054"/>
          </a:xfrm>
          <a:prstGeom prst="rect">
            <a:avLst/>
          </a:prstGeom>
          <a:noFill/>
        </p:spPr>
        <p:txBody>
          <a:bodyPr wrap="square" rtlCol="0">
            <a:spAutoFit/>
          </a:bodyPr>
          <a:lstStyle/>
          <a:p>
            <a:r>
              <a:rPr lang="en-US" sz="2500" b="1" dirty="0" smtClean="0">
                <a:solidFill>
                  <a:srgbClr val="00B050"/>
                </a:solidFill>
                <a:latin typeface="Times New Roman" pitchFamily="18" charset="0"/>
                <a:cs typeface="Times New Roman" pitchFamily="18" charset="0"/>
              </a:rPr>
              <a:t>YÊU SÁCH 8 ĐIỂM</a:t>
            </a:r>
            <a:endParaRPr lang="en-US" sz="25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90831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defined Process 3"/>
          <p:cNvSpPr/>
          <p:nvPr/>
        </p:nvSpPr>
        <p:spPr>
          <a:xfrm>
            <a:off x="762000" y="34636"/>
            <a:ext cx="2819400" cy="3429000"/>
          </a:xfrm>
          <a:prstGeom prst="flowChartPredefinedProcess">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66"/>
                </a:solidFill>
                <a:latin typeface="Times New Roman" pitchFamily="18" charset="0"/>
                <a:cs typeface="Times New Roman" pitchFamily="18" charset="0"/>
              </a:rPr>
              <a:t>SƠ THẢO LẦN THỨ NHẤT NHỮNG LUẬN CƯƠNG VỀ VẤN ĐỀ DÂN TỘC VÀ VẤN ĐỀ THUỘC ĐỊA</a:t>
            </a:r>
            <a:endParaRPr lang="en-US" sz="2000" b="1" dirty="0">
              <a:solidFill>
                <a:srgbClr val="FF0066"/>
              </a:solidFill>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182" y="41563"/>
            <a:ext cx="4648200" cy="3458261"/>
          </a:xfrm>
          <a:prstGeom prst="rect">
            <a:avLst/>
          </a:prstGeom>
        </p:spPr>
      </p:pic>
      <p:sp>
        <p:nvSpPr>
          <p:cNvPr id="8" name="TextBox 7"/>
          <p:cNvSpPr txBox="1"/>
          <p:nvPr/>
        </p:nvSpPr>
        <p:spPr>
          <a:xfrm>
            <a:off x="609600" y="3962398"/>
            <a:ext cx="8001000" cy="1077218"/>
          </a:xfrm>
          <a:prstGeom prst="rect">
            <a:avLst/>
          </a:prstGeom>
          <a:noFill/>
        </p:spPr>
        <p:txBody>
          <a:bodyPr wrap="square" rtlCol="0">
            <a:spAutoFit/>
          </a:bodyPr>
          <a:lstStyle/>
          <a:p>
            <a:r>
              <a:rPr lang="vi-VN" sz="3200" b="1" dirty="0">
                <a:solidFill>
                  <a:srgbClr val="002060"/>
                </a:solidFill>
                <a:latin typeface="Times New Roman" pitchFamily="18" charset="0"/>
                <a:cs typeface="Times New Roman" pitchFamily="18" charset="0"/>
              </a:rPr>
              <a:t>"muốn cứu nước và giải phóng dân tộc </a:t>
            </a:r>
            <a:r>
              <a:rPr lang="vi-VN" sz="3200" b="1" dirty="0">
                <a:solidFill>
                  <a:srgbClr val="FF0000"/>
                </a:solidFill>
                <a:latin typeface="Times New Roman" pitchFamily="18" charset="0"/>
                <a:cs typeface="Times New Roman" pitchFamily="18" charset="0"/>
              </a:rPr>
              <a:t>không có </a:t>
            </a:r>
            <a:r>
              <a:rPr lang="vi-VN" sz="3200" b="1" dirty="0">
                <a:solidFill>
                  <a:srgbClr val="002060"/>
                </a:solidFill>
                <a:latin typeface="Times New Roman" pitchFamily="18" charset="0"/>
                <a:cs typeface="Times New Roman" pitchFamily="18" charset="0"/>
              </a:rPr>
              <a:t>con đường nào khác con đường </a:t>
            </a:r>
            <a:r>
              <a:rPr lang="en-US" sz="3200" b="1" dirty="0" smtClean="0">
                <a:solidFill>
                  <a:srgbClr val="002060"/>
                </a:solidFill>
                <a:latin typeface="Times New Roman" pitchFamily="18" charset="0"/>
                <a:cs typeface="Times New Roman" pitchFamily="18" charset="0"/>
              </a:rPr>
              <a:t>…</a:t>
            </a:r>
            <a:endParaRPr lang="en-US" sz="3200" b="1" dirty="0">
              <a:solidFill>
                <a:srgbClr val="002060"/>
              </a:solidFill>
              <a:latin typeface="Times New Roman" pitchFamily="18" charset="0"/>
              <a:cs typeface="Times New Roman" pitchFamily="18" charset="0"/>
            </a:endParaRPr>
          </a:p>
        </p:txBody>
      </p:sp>
      <p:sp>
        <p:nvSpPr>
          <p:cNvPr id="11" name="Rectangle 10"/>
          <p:cNvSpPr/>
          <p:nvPr/>
        </p:nvSpPr>
        <p:spPr>
          <a:xfrm>
            <a:off x="1348200" y="5070393"/>
            <a:ext cx="7016986"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…CÁCH MẠNG VÔ SẢN”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2" name="Action Button: Beginning 11">
            <a:hlinkClick r:id="rId3" action="ppaction://hlinksldjump" highlightClick="1"/>
          </p:cNvPr>
          <p:cNvSpPr/>
          <p:nvPr/>
        </p:nvSpPr>
        <p:spPr>
          <a:xfrm>
            <a:off x="8458199" y="6336792"/>
            <a:ext cx="713509" cy="52120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3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900" y="1732"/>
            <a:ext cx="4349173" cy="32618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87"/>
            <a:ext cx="4572000" cy="3248025"/>
          </a:xfrm>
          <a:prstGeom prst="rect">
            <a:avLst/>
          </a:prstGeom>
        </p:spPr>
      </p:pic>
      <p:sp>
        <p:nvSpPr>
          <p:cNvPr id="6" name="TextBox 5"/>
          <p:cNvSpPr txBox="1"/>
          <p:nvPr/>
        </p:nvSpPr>
        <p:spPr>
          <a:xfrm>
            <a:off x="609600" y="3472933"/>
            <a:ext cx="2362891" cy="430887"/>
          </a:xfrm>
          <a:prstGeom prst="rect">
            <a:avLst/>
          </a:prstGeom>
          <a:noFill/>
        </p:spPr>
        <p:txBody>
          <a:bodyPr wrap="none" rtlCol="0">
            <a:spAutoFit/>
          </a:bodyPr>
          <a:lstStyle/>
          <a:p>
            <a:r>
              <a:rPr lang="vi-VN" sz="2200" b="1" i="1" dirty="0">
                <a:latin typeface="Times New Roman" pitchFamily="18" charset="0"/>
                <a:cs typeface="Times New Roman" pitchFamily="18" charset="0"/>
              </a:rPr>
              <a:t>Toàn cảnh Đại </a:t>
            </a:r>
            <a:r>
              <a:rPr lang="vi-VN" sz="2200" b="1" i="1" dirty="0" smtClean="0">
                <a:latin typeface="Times New Roman" pitchFamily="18" charset="0"/>
                <a:cs typeface="Times New Roman" pitchFamily="18" charset="0"/>
              </a:rPr>
              <a:t>hội</a:t>
            </a:r>
            <a:endParaRPr lang="en-US" sz="2200" b="1" i="1" dirty="0">
              <a:latin typeface="Times New Roman" pitchFamily="18" charset="0"/>
              <a:cs typeface="Times New Roman" pitchFamily="18" charset="0"/>
            </a:endParaRPr>
          </a:p>
        </p:txBody>
      </p:sp>
      <p:sp>
        <p:nvSpPr>
          <p:cNvPr id="7" name="TextBox 6"/>
          <p:cNvSpPr txBox="1"/>
          <p:nvPr/>
        </p:nvSpPr>
        <p:spPr>
          <a:xfrm>
            <a:off x="4648201" y="3271344"/>
            <a:ext cx="4488872" cy="769441"/>
          </a:xfrm>
          <a:prstGeom prst="rect">
            <a:avLst/>
          </a:prstGeom>
          <a:noFill/>
        </p:spPr>
        <p:txBody>
          <a:bodyPr wrap="square" rtlCol="0">
            <a:spAutoFit/>
          </a:bodyPr>
          <a:lstStyle/>
          <a:p>
            <a:r>
              <a:rPr lang="en-US" sz="2200" b="1" i="1" dirty="0" smtClean="0">
                <a:latin typeface="Times New Roman" pitchFamily="18" charset="0"/>
                <a:cs typeface="Times New Roman" pitchFamily="18" charset="0"/>
              </a:rPr>
              <a:t>NAQ </a:t>
            </a:r>
            <a:r>
              <a:rPr lang="en-US" sz="2200" b="1" i="1" dirty="0" err="1">
                <a:latin typeface="Times New Roman" pitchFamily="18" charset="0"/>
                <a:cs typeface="Times New Roman" pitchFamily="18" charset="0"/>
              </a:rPr>
              <a:t>tại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Đại</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hội</a:t>
            </a:r>
            <a:r>
              <a:rPr lang="en-US" sz="2200" b="1" i="1" dirty="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của</a:t>
            </a:r>
            <a:r>
              <a:rPr lang="en-US" sz="2200" b="1" i="1" dirty="0" smtClean="0">
                <a:latin typeface="Times New Roman" pitchFamily="18" charset="0"/>
                <a:cs typeface="Times New Roman" pitchFamily="18" charset="0"/>
              </a:rPr>
              <a:t> </a:t>
            </a:r>
            <a:r>
              <a:rPr lang="en-US" sz="2200" b="1" i="1" dirty="0" err="1">
                <a:latin typeface="Times New Roman" pitchFamily="18" charset="0"/>
                <a:cs typeface="Times New Roman" pitchFamily="18" charset="0"/>
              </a:rPr>
              <a:t>Đảng</a:t>
            </a:r>
            <a:r>
              <a:rPr lang="en-US" sz="2200" b="1" i="1" dirty="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XH </a:t>
            </a:r>
            <a:r>
              <a:rPr lang="en-US" sz="2200" b="1" i="1" dirty="0" err="1">
                <a:latin typeface="Times New Roman" pitchFamily="18" charset="0"/>
                <a:cs typeface="Times New Roman" pitchFamily="18" charset="0"/>
              </a:rPr>
              <a:t>Pháp</a:t>
            </a:r>
            <a:r>
              <a:rPr lang="en-US" sz="2200" b="1" i="1" dirty="0">
                <a:latin typeface="Times New Roman" pitchFamily="18" charset="0"/>
                <a:cs typeface="Times New Roman" pitchFamily="18" charset="0"/>
              </a:rPr>
              <a:t> ở </a:t>
            </a:r>
            <a:r>
              <a:rPr lang="en-US" sz="2200" b="1" i="1" dirty="0" err="1">
                <a:latin typeface="Times New Roman" pitchFamily="18" charset="0"/>
                <a:cs typeface="Times New Roman" pitchFamily="18" charset="0"/>
              </a:rPr>
              <a:t>Tua</a:t>
            </a:r>
            <a:r>
              <a:rPr lang="en-US" sz="2200" b="1" i="1" dirty="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12/1920</a:t>
            </a:r>
            <a:endParaRPr lang="en-US" sz="2200" b="1" i="1" dirty="0">
              <a:latin typeface="Times New Roman" pitchFamily="18" charset="0"/>
              <a:cs typeface="Times New Roman" pitchFamily="18" charset="0"/>
            </a:endParaRPr>
          </a:p>
        </p:txBody>
      </p:sp>
      <p:sp>
        <p:nvSpPr>
          <p:cNvPr id="9" name="TextBox 8"/>
          <p:cNvSpPr txBox="1"/>
          <p:nvPr/>
        </p:nvSpPr>
        <p:spPr>
          <a:xfrm>
            <a:off x="305415" y="4191000"/>
            <a:ext cx="8533170" cy="461665"/>
          </a:xfrm>
          <a:prstGeom prst="rect">
            <a:avLst/>
          </a:prstGeom>
          <a:noFill/>
        </p:spPr>
        <p:txBody>
          <a:bodyPr wrap="none" rtlCol="0">
            <a:spAutoFit/>
          </a:bodyPr>
          <a:lstStyle/>
          <a:p>
            <a:r>
              <a:rPr lang="en-US" sz="2400" b="1" i="1" dirty="0" err="1" smtClean="0">
                <a:solidFill>
                  <a:srgbClr val="FF0000"/>
                </a:solidFill>
                <a:latin typeface="Times New Roman" pitchFamily="18" charset="0"/>
                <a:cs typeface="Times New Roman" pitchFamily="18" charset="0"/>
              </a:rPr>
              <a:t>Bỏ</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phiếu</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tán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thành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Quốc</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Tế</a:t>
            </a:r>
            <a:r>
              <a:rPr lang="en-US" sz="2400" b="1" i="1" dirty="0" smtClean="0">
                <a:solidFill>
                  <a:srgbClr val="FF0000"/>
                </a:solidFill>
                <a:latin typeface="Times New Roman" pitchFamily="18" charset="0"/>
                <a:cs typeface="Times New Roman" pitchFamily="18" charset="0"/>
              </a:rPr>
              <a:t> III, </a:t>
            </a:r>
            <a:r>
              <a:rPr lang="en-US" sz="2400" b="1" i="1" dirty="0" err="1" smtClean="0">
                <a:solidFill>
                  <a:srgbClr val="FF0000"/>
                </a:solidFill>
                <a:latin typeface="Times New Roman" pitchFamily="18" charset="0"/>
                <a:cs typeface="Times New Roman" pitchFamily="18" charset="0"/>
              </a:rPr>
              <a:t>Tham</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gia</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thành</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lập</a:t>
            </a:r>
            <a:r>
              <a:rPr lang="en-US" sz="2400" b="1" i="1" dirty="0" smtClean="0">
                <a:solidFill>
                  <a:srgbClr val="FF0000"/>
                </a:solidFill>
                <a:latin typeface="Times New Roman" pitchFamily="18" charset="0"/>
                <a:cs typeface="Times New Roman" pitchFamily="18" charset="0"/>
              </a:rPr>
              <a:t> ĐCS </a:t>
            </a:r>
            <a:r>
              <a:rPr lang="en-US" sz="2400" b="1" i="1" dirty="0" err="1" smtClean="0">
                <a:solidFill>
                  <a:srgbClr val="FF0000"/>
                </a:solidFill>
                <a:latin typeface="Times New Roman" pitchFamily="18" charset="0"/>
                <a:cs typeface="Times New Roman" pitchFamily="18" charset="0"/>
              </a:rPr>
              <a:t>Pháp</a:t>
            </a:r>
            <a:endParaRPr lang="en-US" sz="2400" b="1" i="1" dirty="0">
              <a:solidFill>
                <a:srgbClr val="FF0000"/>
              </a:solidFill>
              <a:latin typeface="Times New Roman" pitchFamily="18" charset="0"/>
              <a:cs typeface="Times New Roman" pitchFamily="18" charset="0"/>
            </a:endParaRPr>
          </a:p>
        </p:txBody>
      </p:sp>
      <p:sp>
        <p:nvSpPr>
          <p:cNvPr id="10" name="Rectangle 9"/>
          <p:cNvSpPr/>
          <p:nvPr/>
        </p:nvSpPr>
        <p:spPr>
          <a:xfrm>
            <a:off x="771017" y="5657303"/>
            <a:ext cx="7313477" cy="923330"/>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pPr algn="ctr"/>
            <a:r>
              <a:rPr lang="en-US" sz="5400" b="1" spc="100" dirty="0" smtClean="0">
                <a:ln w="18000">
                  <a:solidFill>
                    <a:schemeClr val="accent1">
                      <a:satMod val="200000"/>
                      <a:tint val="72000"/>
                    </a:schemeClr>
                  </a:solidFill>
                  <a:prstDash val="solid"/>
                </a:ln>
                <a:solidFill>
                  <a:srgbClr val="FF0066">
                    <a:alpha val="5700"/>
                  </a:srgbClr>
                </a:solidFill>
                <a:effectLst>
                  <a:outerShdw blurRad="25000" dist="20000" dir="16020000" algn="tl">
                    <a:schemeClr val="accent1">
                      <a:satMod val="200000"/>
                      <a:shade val="1000"/>
                      <a:alpha val="60000"/>
                    </a:schemeClr>
                  </a:outerShdw>
                </a:effectLst>
              </a:rPr>
              <a:t>NGƯỜI CS VN ĐẦU TIÊN</a:t>
            </a:r>
            <a:endParaRPr lang="en-US" sz="5400" b="1" spc="100" dirty="0">
              <a:ln w="18000">
                <a:solidFill>
                  <a:schemeClr val="accent1">
                    <a:satMod val="200000"/>
                    <a:tint val="72000"/>
                  </a:schemeClr>
                </a:solidFill>
                <a:prstDash val="solid"/>
              </a:ln>
              <a:solidFill>
                <a:srgbClr val="FF0066">
                  <a:alpha val="5700"/>
                </a:srgbClr>
              </a:solidFill>
              <a:effectLst>
                <a:outerShdw blurRad="25000" dist="20000" dir="16020000" algn="tl">
                  <a:schemeClr val="accent1">
                    <a:satMod val="200000"/>
                    <a:shade val="1000"/>
                    <a:alpha val="60000"/>
                  </a:schemeClr>
                </a:outerShdw>
              </a:effectLst>
            </a:endParaRPr>
          </a:p>
        </p:txBody>
      </p:sp>
      <p:sp>
        <p:nvSpPr>
          <p:cNvPr id="11" name="Action Button: Beginning 10">
            <a:hlinkClick r:id="rId4" action="ppaction://hlinksldjump" highlightClick="1"/>
          </p:cNvPr>
          <p:cNvSpPr/>
          <p:nvPr/>
        </p:nvSpPr>
        <p:spPr>
          <a:xfrm>
            <a:off x="8458200" y="6336792"/>
            <a:ext cx="706582" cy="52120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qual 24"/>
          <p:cNvSpPr/>
          <p:nvPr/>
        </p:nvSpPr>
        <p:spPr>
          <a:xfrm rot="5400000">
            <a:off x="3386192" y="4723285"/>
            <a:ext cx="1221430" cy="914400"/>
          </a:xfrm>
          <a:prstGeom prst="mathEqua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593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heel(1)">
                                      <p:cBhvr>
                                        <p:cTn id="26" dur="2000"/>
                                        <p:tgtEl>
                                          <p:spTgt spid="2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0"/>
            <a:ext cx="4419600" cy="6700684"/>
          </a:xfrm>
          <a:prstGeom prst="rect">
            <a:avLst/>
          </a:prstGeom>
        </p:spPr>
      </p:pic>
      <p:sp>
        <p:nvSpPr>
          <p:cNvPr id="7" name="Action Button: Beginning 6">
            <a:hlinkClick r:id="rId3" action="ppaction://hlinksldjump" highlightClick="1"/>
          </p:cNvPr>
          <p:cNvSpPr/>
          <p:nvPr/>
        </p:nvSpPr>
        <p:spPr>
          <a:xfrm>
            <a:off x="8452584" y="6276458"/>
            <a:ext cx="691416" cy="52120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942" y="3741218"/>
            <a:ext cx="3830970" cy="30564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152400"/>
            <a:ext cx="4263081" cy="3429000"/>
          </a:xfrm>
          <a:prstGeom prst="rect">
            <a:avLst/>
          </a:prstGeom>
        </p:spPr>
      </p:pic>
    </p:spTree>
    <p:extLst>
      <p:ext uri="{BB962C8B-B14F-4D97-AF65-F5344CB8AC3E}">
        <p14:creationId xmlns:p14="http://schemas.microsoft.com/office/powerpoint/2010/main" val="3417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3181546" cy="4800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28599"/>
            <a:ext cx="3124200" cy="4456579"/>
          </a:xfrm>
          <a:prstGeom prst="rect">
            <a:avLst/>
          </a:prstGeom>
        </p:spPr>
      </p:pic>
      <p:sp>
        <p:nvSpPr>
          <p:cNvPr id="6" name="Action Button: Beginning 5">
            <a:hlinkClick r:id="rId4" action="ppaction://hlinksldjump" highlightClick="1"/>
          </p:cNvPr>
          <p:cNvSpPr/>
          <p:nvPr/>
        </p:nvSpPr>
        <p:spPr>
          <a:xfrm>
            <a:off x="8629719" y="6336792"/>
            <a:ext cx="521208" cy="52120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9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6" y="81996"/>
            <a:ext cx="4720661" cy="3042204"/>
          </a:xfrm>
          <a:prstGeom prst="rect">
            <a:avLst/>
          </a:prstGeom>
        </p:spPr>
      </p:pic>
      <p:sp>
        <p:nvSpPr>
          <p:cNvPr id="5" name="Action Button: Beginning 4">
            <a:hlinkClick r:id="rId3" action="ppaction://hlinksldjump" highlightClick="1"/>
          </p:cNvPr>
          <p:cNvSpPr/>
          <p:nvPr/>
        </p:nvSpPr>
        <p:spPr>
          <a:xfrm>
            <a:off x="8432042" y="6308497"/>
            <a:ext cx="685800" cy="549503"/>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524" y="2911347"/>
            <a:ext cx="3755673" cy="3979635"/>
          </a:xfrm>
          <a:prstGeom prst="rect">
            <a:avLst/>
          </a:prstGeom>
        </p:spPr>
      </p:pic>
    </p:spTree>
    <p:extLst>
      <p:ext uri="{BB962C8B-B14F-4D97-AF65-F5344CB8AC3E}">
        <p14:creationId xmlns:p14="http://schemas.microsoft.com/office/powerpoint/2010/main" val="102147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323540"/>
            <a:ext cx="4572000" cy="3423313"/>
          </a:xfrm>
          <a:prstGeom prst="rect">
            <a:avLst/>
          </a:prstGeom>
        </p:spPr>
      </p:pic>
      <p:sp>
        <p:nvSpPr>
          <p:cNvPr id="6" name="Action Button: Beginning 5">
            <a:hlinkClick r:id="rId3" action="ppaction://hlinksldjump" highlightClick="1"/>
          </p:cNvPr>
          <p:cNvSpPr/>
          <p:nvPr/>
        </p:nvSpPr>
        <p:spPr>
          <a:xfrm>
            <a:off x="8431723" y="6315183"/>
            <a:ext cx="712277" cy="521208"/>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4419601" cy="3323540"/>
          </a:xfrm>
          <a:prstGeom prst="rect">
            <a:avLst/>
          </a:prstGeom>
        </p:spPr>
      </p:pic>
      <p:sp>
        <p:nvSpPr>
          <p:cNvPr id="8" name="TextBox 7"/>
          <p:cNvSpPr txBox="1"/>
          <p:nvPr/>
        </p:nvSpPr>
        <p:spPr>
          <a:xfrm flipH="1">
            <a:off x="4857855" y="1365653"/>
            <a:ext cx="3238288" cy="707886"/>
          </a:xfrm>
          <a:prstGeom prst="rect">
            <a:avLst/>
          </a:prstGeom>
          <a:noFill/>
        </p:spPr>
        <p:txBody>
          <a:bodyPr wrap="square" rtlCol="0">
            <a:spAutoFit/>
          </a:bodyPr>
          <a:lstStyle/>
          <a:p>
            <a:r>
              <a:rPr lang="en-US" sz="4000" b="1" dirty="0" err="1" smtClean="0">
                <a:latin typeface="Times New Roman" pitchFamily="18" charset="0"/>
                <a:cs typeface="Times New Roman" pitchFamily="18" charset="0"/>
              </a:rPr>
              <a:t>Năm</a:t>
            </a:r>
            <a:r>
              <a:rPr lang="en-US" sz="4000" b="1" dirty="0" smtClean="0">
                <a:latin typeface="Times New Roman" pitchFamily="18" charset="0"/>
                <a:cs typeface="Times New Roman" pitchFamily="18" charset="0"/>
              </a:rPr>
              <a:t> 1930</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2438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lstStyle/>
          <a:p>
            <a:pPr>
              <a:buFontTx/>
              <a:buChar char="-"/>
            </a:pPr>
            <a:r>
              <a:rPr lang="en-US" sz="4000" b="1" dirty="0" err="1">
                <a:latin typeface="Times New Roman" pitchFamily="18" charset="0"/>
                <a:cs typeface="Times New Roman" pitchFamily="18" charset="0"/>
              </a:rPr>
              <a:t>B</a:t>
            </a:r>
            <a:r>
              <a:rPr lang="en-US" sz="4000" b="1" dirty="0" err="1" smtClean="0">
                <a:latin typeface="Times New Roman" pitchFamily="18" charset="0"/>
                <a:cs typeface="Times New Roman" pitchFamily="18" charset="0"/>
              </a:rPr>
              <a:t>ối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cảnh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thời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đại</a:t>
            </a:r>
            <a:endParaRPr lang="en-US" sz="4000" b="1" dirty="0" smtClean="0">
              <a:latin typeface="Times New Roman" pitchFamily="18" charset="0"/>
              <a:cs typeface="Times New Roman" pitchFamily="18" charset="0"/>
            </a:endParaRPr>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818114166"/>
              </p:ext>
            </p:extLst>
          </p:nvPr>
        </p:nvGraphicFramePr>
        <p:xfrm>
          <a:off x="228600" y="1752600"/>
          <a:ext cx="84582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8698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 y="0"/>
            <a:ext cx="3962400" cy="30611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1" y="3018183"/>
            <a:ext cx="5791200" cy="3839817"/>
          </a:xfrm>
          <a:prstGeom prst="rect">
            <a:avLst/>
          </a:prstGeom>
        </p:spPr>
      </p:pic>
      <p:sp>
        <p:nvSpPr>
          <p:cNvPr id="6" name="Action Button: Back or Previous 5">
            <a:hlinkClick r:id="rId4" action="ppaction://hlinksldjump" highlightClick="1"/>
          </p:cNvPr>
          <p:cNvSpPr/>
          <p:nvPr/>
        </p:nvSpPr>
        <p:spPr>
          <a:xfrm>
            <a:off x="0" y="6320051"/>
            <a:ext cx="685800" cy="52120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50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743200"/>
            <a:ext cx="6553200" cy="42039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0"/>
            <a:ext cx="5715000" cy="31146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8706" y="0"/>
            <a:ext cx="2667000" cy="2983706"/>
          </a:xfrm>
          <a:prstGeom prst="rect">
            <a:avLst/>
          </a:prstGeom>
        </p:spPr>
      </p:pic>
      <p:sp>
        <p:nvSpPr>
          <p:cNvPr id="7" name="Action Button: Back or Previous 6">
            <a:hlinkClick r:id="rId5" action="ppaction://hlinksldjump" highlightClick="1"/>
          </p:cNvPr>
          <p:cNvSpPr/>
          <p:nvPr/>
        </p:nvSpPr>
        <p:spPr>
          <a:xfrm>
            <a:off x="8644719" y="6430051"/>
            <a:ext cx="457200" cy="42794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304800"/>
            <a:ext cx="8534400" cy="6248400"/>
          </a:xfrm>
        </p:spPr>
        <p:txBody>
          <a:bodyPr/>
          <a:lstStyle/>
          <a:p>
            <a:pPr marL="0" indent="0">
              <a:buNone/>
            </a:pPr>
            <a:r>
              <a:rPr lang="en-US" sz="4000" b="1" i="1" dirty="0" smtClean="0">
                <a:solidFill>
                  <a:srgbClr val="00B050"/>
                </a:solidFill>
                <a:latin typeface="Times New Roman" pitchFamily="18" charset="0"/>
                <a:cs typeface="Times New Roman" pitchFamily="18" charset="0"/>
              </a:rPr>
              <a:t>b. </a:t>
            </a:r>
            <a:r>
              <a:rPr lang="en-US" sz="4000" b="1" i="1" dirty="0" err="1" smtClean="0">
                <a:solidFill>
                  <a:srgbClr val="00B050"/>
                </a:solidFill>
                <a:latin typeface="Times New Roman" pitchFamily="18" charset="0"/>
                <a:cs typeface="Times New Roman" pitchFamily="18" charset="0"/>
              </a:rPr>
              <a:t>Những</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tiền</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đề</a:t>
            </a:r>
            <a:r>
              <a:rPr lang="en-US" sz="4000" b="1" i="1" dirty="0" smtClean="0">
                <a:solidFill>
                  <a:srgbClr val="00B050"/>
                </a:solidFill>
                <a:latin typeface="Times New Roman" pitchFamily="18" charset="0"/>
                <a:cs typeface="Times New Roman" pitchFamily="18" charset="0"/>
              </a:rPr>
              <a:t> TT, </a:t>
            </a:r>
            <a:r>
              <a:rPr lang="en-US" sz="4000" b="1" i="1" dirty="0" err="1" smtClean="0">
                <a:solidFill>
                  <a:srgbClr val="00B050"/>
                </a:solidFill>
                <a:latin typeface="Times New Roman" pitchFamily="18" charset="0"/>
                <a:cs typeface="Times New Roman" pitchFamily="18" charset="0"/>
              </a:rPr>
              <a:t>lý</a:t>
            </a:r>
            <a:r>
              <a:rPr lang="en-US" sz="4000" b="1" i="1" dirty="0" smtClean="0">
                <a:solidFill>
                  <a:srgbClr val="00B050"/>
                </a:solidFill>
                <a:latin typeface="Times New Roman" pitchFamily="18" charset="0"/>
                <a:cs typeface="Times New Roman" pitchFamily="18" charset="0"/>
              </a:rPr>
              <a:t> </a:t>
            </a:r>
            <a:r>
              <a:rPr lang="en-US" sz="4000" b="1" i="1" dirty="0" err="1" smtClean="0">
                <a:solidFill>
                  <a:srgbClr val="00B050"/>
                </a:solidFill>
                <a:latin typeface="Times New Roman" pitchFamily="18" charset="0"/>
                <a:cs typeface="Times New Roman" pitchFamily="18" charset="0"/>
              </a:rPr>
              <a:t>luận</a:t>
            </a:r>
            <a:endParaRPr lang="en-US" sz="4000" b="1" i="1" dirty="0" smtClean="0">
              <a:solidFill>
                <a:srgbClr val="00B050"/>
              </a:solidFill>
              <a:latin typeface="Times New Roman" pitchFamily="18" charset="0"/>
              <a:cs typeface="Times New Roman" pitchFamily="18" charset="0"/>
            </a:endParaRPr>
          </a:p>
          <a:p>
            <a:pPr marL="0" indent="0">
              <a:buNone/>
            </a:pP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483614470"/>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ction Button: End 1">
            <a:hlinkClick r:id="rId7" action="ppaction://hlinksldjump" highlightClick="1"/>
          </p:cNvPr>
          <p:cNvSpPr/>
          <p:nvPr/>
        </p:nvSpPr>
        <p:spPr>
          <a:xfrm>
            <a:off x="8101584" y="3124200"/>
            <a:ext cx="356616" cy="3810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End 2">
            <a:hlinkClick r:id="rId8" action="ppaction://hlinksldjump" highlightClick="1"/>
          </p:cNvPr>
          <p:cNvSpPr/>
          <p:nvPr/>
        </p:nvSpPr>
        <p:spPr>
          <a:xfrm>
            <a:off x="8686800" y="5334000"/>
            <a:ext cx="3810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744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305800" cy="5668963"/>
          </a:xfrm>
        </p:spPr>
        <p:txBody>
          <a:bodyPr/>
          <a:lstStyle/>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r>
              <a:rPr lang="en-US" sz="4000" b="1" dirty="0" smtClean="0">
                <a:solidFill>
                  <a:srgbClr val="FF0066"/>
                </a:solidFill>
                <a:latin typeface="Times New Roman" pitchFamily="18" charset="0"/>
                <a:cs typeface="Times New Roman" pitchFamily="18" charset="0"/>
              </a:rPr>
              <a:t>2. </a:t>
            </a:r>
            <a:r>
              <a:rPr lang="en-US" sz="4000" b="1" dirty="0" err="1" smtClean="0">
                <a:solidFill>
                  <a:srgbClr val="FF0066"/>
                </a:solidFill>
                <a:latin typeface="Times New Roman" pitchFamily="18" charset="0"/>
                <a:cs typeface="Times New Roman" pitchFamily="18" charset="0"/>
              </a:rPr>
              <a:t>Nhân</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tố</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chủ</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quan</a:t>
            </a:r>
            <a:endParaRPr lang="en-US" sz="4000" b="1" dirty="0" smtClean="0">
              <a:solidFill>
                <a:srgbClr val="FF0066"/>
              </a:solidFill>
              <a:latin typeface="Times New Roman" pitchFamily="18" charset="0"/>
              <a:cs typeface="Times New Roman" pitchFamily="18" charset="0"/>
            </a:endParaRPr>
          </a:p>
          <a:p>
            <a:pPr>
              <a:buFontTx/>
              <a:buChar char="-"/>
            </a:pPr>
            <a:r>
              <a:rPr lang="en-US" dirty="0" err="1">
                <a:latin typeface="Times New Roman" pitchFamily="18" charset="0"/>
                <a:cs typeface="Times New Roman" pitchFamily="18" charset="0"/>
              </a:rPr>
              <a:t>K</a:t>
            </a:r>
            <a:r>
              <a:rPr lang="en-US" dirty="0" err="1" smtClean="0">
                <a:latin typeface="Times New Roman" pitchFamily="18" charset="0"/>
                <a:cs typeface="Times New Roman" pitchFamily="18" charset="0"/>
              </a:rPr>
              <a:t>hả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tuệ</a:t>
            </a:r>
            <a:r>
              <a:rPr lang="en-US" dirty="0" smtClean="0">
                <a:latin typeface="Times New Roman" pitchFamily="18" charset="0"/>
                <a:cs typeface="Times New Roman" pitchFamily="18" charset="0"/>
              </a:rPr>
              <a:t> HCM</a:t>
            </a:r>
          </a:p>
          <a:p>
            <a:pPr>
              <a:buFontTx/>
              <a:buChar char="-"/>
            </a:pPr>
            <a:r>
              <a:rPr lang="en-US" dirty="0" err="1" smtClean="0">
                <a:latin typeface="Times New Roman" pitchFamily="18" charset="0"/>
                <a:cs typeface="Times New Roman" pitchFamily="18" charset="0"/>
              </a:rPr>
              <a:t>Phẩm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tiễn</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6927"/>
            <a:ext cx="3733800" cy="3121457"/>
          </a:xfrm>
          <a:prstGeom prst="rect">
            <a:avLst/>
          </a:prstGeom>
        </p:spPr>
      </p:pic>
    </p:spTree>
    <p:extLst>
      <p:ext uri="{BB962C8B-B14F-4D97-AF65-F5344CB8AC3E}">
        <p14:creationId xmlns:p14="http://schemas.microsoft.com/office/powerpoint/2010/main" val="2113229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2000"/>
                                        <p:tgtEl>
                                          <p:spTgt spid="5">
                                            <p:txEl>
                                              <p:pRg st="3" end="3"/>
                                            </p:txEl>
                                          </p:spTgt>
                                        </p:tgtEl>
                                      </p:cBhvr>
                                    </p:animEffect>
                                    <p:anim calcmode="lin" valueType="num">
                                      <p:cBhvr>
                                        <p:cTn id="13"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anim calcmode="lin" valueType="num">
                                      <p:cBhvr>
                                        <p:cTn id="20" dur="2000" fill="hold"/>
                                        <p:tgtEl>
                                          <p:spTgt spid="5">
                                            <p:txEl>
                                              <p:pRg st="4" end="4"/>
                                            </p:txEl>
                                          </p:spTgt>
                                        </p:tgtEl>
                                        <p:attrNameLst>
                                          <p:attrName>ppt_w</p:attrName>
                                        </p:attrNameLst>
                                      </p:cBhvr>
                                      <p:tavLst>
                                        <p:tav tm="0" fmla="#ppt_w*sin(2.5*pi*$)">
                                          <p:val>
                                            <p:fltVal val="0"/>
                                          </p:val>
                                        </p:tav>
                                        <p:tav tm="100000">
                                          <p:val>
                                            <p:fltVal val="1"/>
                                          </p:val>
                                        </p:tav>
                                      </p:tavLst>
                                    </p:anim>
                                    <p:anim calcmode="lin" valueType="num">
                                      <p:cBhvr>
                                        <p:cTn id="21" dur="2000" fill="hold"/>
                                        <p:tgtEl>
                                          <p:spTgt spid="5">
                                            <p:txEl>
                                              <p:pRg st="4" end="4"/>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2000"/>
                                        <p:tgtEl>
                                          <p:spTgt spid="5">
                                            <p:txEl>
                                              <p:pRg st="5" end="5"/>
                                            </p:txEl>
                                          </p:spTgt>
                                        </p:tgtEl>
                                      </p:cBhvr>
                                    </p:animEffect>
                                    <p:anim calcmode="lin" valueType="num">
                                      <p:cBhvr>
                                        <p:cTn id="25" dur="2000" fill="hold"/>
                                        <p:tgtEl>
                                          <p:spTgt spid="5">
                                            <p:txEl>
                                              <p:pRg st="5" end="5"/>
                                            </p:txEl>
                                          </p:spTgt>
                                        </p:tgtEl>
                                        <p:attrNameLst>
                                          <p:attrName>ppt_w</p:attrName>
                                        </p:attrNameLst>
                                      </p:cBhvr>
                                      <p:tavLst>
                                        <p:tav tm="0" fmla="#ppt_w*sin(2.5*pi*$)">
                                          <p:val>
                                            <p:fltVal val="0"/>
                                          </p:val>
                                        </p:tav>
                                        <p:tav tm="100000">
                                          <p:val>
                                            <p:fltVal val="1"/>
                                          </p:val>
                                        </p:tav>
                                      </p:tavLst>
                                    </p:anim>
                                    <p:anim calcmode="lin" valueType="num">
                                      <p:cBhvr>
                                        <p:cTn id="26" dur="2000" fill="hold"/>
                                        <p:tgtEl>
                                          <p:spTgt spid="5">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76200"/>
            <a:ext cx="8458200" cy="1143000"/>
          </a:xfrm>
          <a:effectLst>
            <a:outerShdw blurRad="50800" dist="38100" dir="5400000" algn="t" rotWithShape="0">
              <a:prstClr val="black">
                <a:alpha val="40000"/>
              </a:prstClr>
            </a:outerShdw>
          </a:effectLst>
        </p:spPr>
        <p:txBody>
          <a:bodyPr>
            <a:noAutofit/>
          </a:bodyPr>
          <a:lstStyle/>
          <a:p>
            <a:r>
              <a:rPr lang="en-US" sz="3200" b="1" dirty="0" smtClean="0">
                <a:solidFill>
                  <a:srgbClr val="FF0066"/>
                </a:solidFill>
                <a:latin typeface="Times New Roman" pitchFamily="18" charset="0"/>
                <a:cs typeface="Times New Roman" pitchFamily="18" charset="0"/>
              </a:rPr>
              <a:t>II. </a:t>
            </a:r>
            <a:r>
              <a:rPr lang="en-US" sz="3200" b="1" dirty="0" err="1" smtClean="0">
                <a:solidFill>
                  <a:srgbClr val="FF0066"/>
                </a:solidFill>
                <a:latin typeface="Times New Roman" pitchFamily="18" charset="0"/>
                <a:cs typeface="Times New Roman" pitchFamily="18" charset="0"/>
              </a:rPr>
              <a:t>Qúa</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trình</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hình</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thành</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và</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phát</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triển</a:t>
            </a:r>
            <a:r>
              <a:rPr lang="en-US" sz="3200" b="1" dirty="0" smtClean="0">
                <a:solidFill>
                  <a:srgbClr val="FF0066"/>
                </a:solidFill>
                <a:latin typeface="Times New Roman" pitchFamily="18" charset="0"/>
                <a:cs typeface="Times New Roman" pitchFamily="18" charset="0"/>
              </a:rPr>
              <a:t> TTHCM</a:t>
            </a:r>
            <a:br>
              <a:rPr lang="en-US" sz="3200" b="1" dirty="0" smtClean="0">
                <a:solidFill>
                  <a:srgbClr val="FF0066"/>
                </a:solidFill>
                <a:latin typeface="Times New Roman" pitchFamily="18" charset="0"/>
                <a:cs typeface="Times New Roman" pitchFamily="18" charset="0"/>
              </a:rPr>
            </a:br>
            <a:endParaRPr lang="en-US" sz="3200" b="1" dirty="0">
              <a:solidFill>
                <a:srgbClr val="FF0066"/>
              </a:solidFill>
              <a:latin typeface="Times New Roman" pitchFamily="18" charset="0"/>
              <a:cs typeface="Times New Roman" pitchFamily="18" charset="0"/>
            </a:endParaRPr>
          </a:p>
        </p:txBody>
      </p:sp>
      <p:sp>
        <p:nvSpPr>
          <p:cNvPr id="5" name="TextBox 4"/>
          <p:cNvSpPr txBox="1"/>
          <p:nvPr/>
        </p:nvSpPr>
        <p:spPr>
          <a:xfrm>
            <a:off x="297872" y="2142204"/>
            <a:ext cx="12954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r>
              <a:rPr lang="en-US" sz="2000" b="1" dirty="0" smtClean="0"/>
              <a:t>… </a:t>
            </a:r>
            <a:r>
              <a:rPr lang="en-US" sz="2000" b="1" u="sng" dirty="0" smtClean="0"/>
              <a:t>1911</a:t>
            </a:r>
            <a:endParaRPr lang="en-US" sz="2000" b="1" dirty="0" smtClean="0"/>
          </a:p>
        </p:txBody>
      </p:sp>
      <p:sp>
        <p:nvSpPr>
          <p:cNvPr id="6" name="L-Shape 5"/>
          <p:cNvSpPr/>
          <p:nvPr/>
        </p:nvSpPr>
        <p:spPr>
          <a:xfrm rot="5400000">
            <a:off x="-60263" y="2954988"/>
            <a:ext cx="2011670" cy="1588094"/>
          </a:xfrm>
          <a:prstGeom prst="corner">
            <a:avLst>
              <a:gd name="adj1" fmla="val 16120"/>
              <a:gd name="adj2" fmla="val 16110"/>
            </a:avLst>
          </a:prstGeom>
        </p:spPr>
        <p:style>
          <a:lnRef idx="1">
            <a:schemeClr val="accent5"/>
          </a:lnRef>
          <a:fillRef idx="2">
            <a:schemeClr val="accent5"/>
          </a:fillRef>
          <a:effectRef idx="1">
            <a:schemeClr val="accent5"/>
          </a:effectRef>
          <a:fontRef idx="minor">
            <a:schemeClr val="dk1"/>
          </a:fontRef>
        </p:style>
      </p:sp>
      <p:grpSp>
        <p:nvGrpSpPr>
          <p:cNvPr id="7" name="Group 6"/>
          <p:cNvGrpSpPr/>
          <p:nvPr/>
        </p:nvGrpSpPr>
        <p:grpSpPr>
          <a:xfrm>
            <a:off x="457200" y="3048000"/>
            <a:ext cx="1470126" cy="2648984"/>
            <a:chOff x="236473" y="1832006"/>
            <a:chExt cx="1470126" cy="2648984"/>
          </a:xfrm>
        </p:grpSpPr>
        <p:sp>
          <p:nvSpPr>
            <p:cNvPr id="8" name="Rectangle 7"/>
            <p:cNvSpPr/>
            <p:nvPr/>
          </p:nvSpPr>
          <p:spPr>
            <a:xfrm>
              <a:off x="236473" y="1832006"/>
              <a:ext cx="1470126" cy="26489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236473" y="1832006"/>
              <a:ext cx="1470126" cy="26489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dirty="0" err="1">
                  <a:latin typeface="Times New Roman" pitchFamily="18" charset="0"/>
                  <a:cs typeface="Times New Roman" pitchFamily="18" charset="0"/>
                </a:rPr>
                <a:t>H</a:t>
              </a:r>
              <a:r>
                <a:rPr lang="en-US" sz="2000" b="1" kern="1200" dirty="0" err="1" smtClean="0">
                  <a:latin typeface="Times New Roman" pitchFamily="18" charset="0"/>
                  <a:cs typeface="Times New Roman" pitchFamily="18" charset="0"/>
                </a:rPr>
                <a:t>ình</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thành</a:t>
              </a:r>
              <a:r>
                <a:rPr lang="en-US" sz="2000" b="1" kern="1200" dirty="0" smtClean="0">
                  <a:latin typeface="Times New Roman" pitchFamily="18" charset="0"/>
                  <a:cs typeface="Times New Roman" pitchFamily="18" charset="0"/>
                </a:rPr>
                <a:t> TT </a:t>
              </a:r>
              <a:r>
                <a:rPr lang="en-US" sz="2000" b="1" kern="1200" dirty="0" err="1" smtClean="0">
                  <a:latin typeface="Times New Roman" pitchFamily="18" charset="0"/>
                  <a:cs typeface="Times New Roman" pitchFamily="18" charset="0"/>
                </a:rPr>
                <a:t>yêu</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nước</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và</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chí</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hướng</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cứu</a:t>
              </a:r>
              <a:r>
                <a:rPr lang="en-US" sz="2000" b="1" kern="1200" dirty="0" smtClean="0">
                  <a:latin typeface="Times New Roman" pitchFamily="18" charset="0"/>
                  <a:cs typeface="Times New Roman" pitchFamily="18" charset="0"/>
                </a:rPr>
                <a:t> </a:t>
              </a:r>
              <a:r>
                <a:rPr lang="en-US" sz="2000" b="1" kern="1200" dirty="0" err="1" smtClean="0">
                  <a:latin typeface="Times New Roman" pitchFamily="18" charset="0"/>
                  <a:cs typeface="Times New Roman" pitchFamily="18" charset="0"/>
                </a:rPr>
                <a:t>nước</a:t>
              </a:r>
              <a:endParaRPr lang="en-US" sz="2000" b="1" kern="1200" dirty="0">
                <a:latin typeface="Times New Roman" pitchFamily="18" charset="0"/>
                <a:cs typeface="Times New Roman" pitchFamily="18" charset="0"/>
              </a:endParaRPr>
            </a:p>
          </p:txBody>
        </p:sp>
      </p:grpSp>
      <p:sp>
        <p:nvSpPr>
          <p:cNvPr id="13" name="L-Shape 12"/>
          <p:cNvSpPr/>
          <p:nvPr/>
        </p:nvSpPr>
        <p:spPr>
          <a:xfrm rot="5400000">
            <a:off x="1769412" y="2744285"/>
            <a:ext cx="2011670" cy="1588094"/>
          </a:xfrm>
          <a:prstGeom prst="corner">
            <a:avLst>
              <a:gd name="adj1" fmla="val 16120"/>
              <a:gd name="adj2" fmla="val 16110"/>
            </a:avLst>
          </a:prstGeom>
          <a:solidFill>
            <a:schemeClr val="accent4">
              <a:lumMod val="60000"/>
              <a:lumOff val="40000"/>
            </a:schemeClr>
          </a:solidFill>
        </p:spPr>
        <p:style>
          <a:lnRef idx="1">
            <a:schemeClr val="accent5"/>
          </a:lnRef>
          <a:fillRef idx="2">
            <a:schemeClr val="accent5"/>
          </a:fillRef>
          <a:effectRef idx="1">
            <a:schemeClr val="accent5"/>
          </a:effectRef>
          <a:fontRef idx="minor">
            <a:schemeClr val="dk1"/>
          </a:fontRef>
        </p:style>
      </p:sp>
      <p:sp>
        <p:nvSpPr>
          <p:cNvPr id="14" name="Rectangle 13"/>
          <p:cNvSpPr/>
          <p:nvPr/>
        </p:nvSpPr>
        <p:spPr>
          <a:xfrm>
            <a:off x="4154084" y="2648749"/>
            <a:ext cx="1210567" cy="1200329"/>
          </a:xfrm>
          <a:prstGeom prst="rect">
            <a:avLst/>
          </a:prstGeom>
        </p:spPr>
        <p:txBody>
          <a:bodyPr wrap="square">
            <a:spAutoFit/>
          </a:bodyPr>
          <a:lstStyle/>
          <a:p>
            <a:pPr lvl="0" algn="ct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a:t>
            </a:r>
            <a:r>
              <a:rPr lang="en-US" b="1" dirty="0">
                <a:latin typeface="Times New Roman" pitchFamily="18" charset="0"/>
                <a:cs typeface="Times New Roman" pitchFamily="18" charset="0"/>
              </a:rPr>
              <a:t> TT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CMVN</a:t>
            </a:r>
          </a:p>
        </p:txBody>
      </p:sp>
      <p:sp>
        <p:nvSpPr>
          <p:cNvPr id="15" name="TextBox 14"/>
          <p:cNvSpPr txBox="1"/>
          <p:nvPr/>
        </p:nvSpPr>
        <p:spPr>
          <a:xfrm>
            <a:off x="2133600" y="1905000"/>
            <a:ext cx="1371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u="sng" dirty="0" smtClean="0"/>
              <a:t>1911-1920</a:t>
            </a:r>
            <a:endParaRPr lang="en-US" sz="2000" b="1" u="sng" dirty="0"/>
          </a:p>
        </p:txBody>
      </p:sp>
      <p:sp>
        <p:nvSpPr>
          <p:cNvPr id="16" name="L-Shape 15"/>
          <p:cNvSpPr/>
          <p:nvPr/>
        </p:nvSpPr>
        <p:spPr>
          <a:xfrm rot="5400000">
            <a:off x="3684791" y="2502558"/>
            <a:ext cx="1889851" cy="1487032"/>
          </a:xfrm>
          <a:prstGeom prst="corner">
            <a:avLst>
              <a:gd name="adj1" fmla="val 16120"/>
              <a:gd name="adj2" fmla="val 16110"/>
            </a:avLst>
          </a:prstGeom>
          <a:solidFill>
            <a:srgbClr val="00B0F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p:cNvSpPr txBox="1"/>
          <p:nvPr/>
        </p:nvSpPr>
        <p:spPr>
          <a:xfrm>
            <a:off x="4001633" y="1657290"/>
            <a:ext cx="12954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u="sng" dirty="0" smtClean="0"/>
              <a:t>1921-1930</a:t>
            </a:r>
            <a:endParaRPr lang="en-US" sz="2000" b="1" u="sng" dirty="0"/>
          </a:p>
        </p:txBody>
      </p:sp>
      <p:sp>
        <p:nvSpPr>
          <p:cNvPr id="18" name="L-Shape 17"/>
          <p:cNvSpPr/>
          <p:nvPr/>
        </p:nvSpPr>
        <p:spPr>
          <a:xfrm rot="5400000">
            <a:off x="5444710" y="2180676"/>
            <a:ext cx="1889851" cy="1546328"/>
          </a:xfrm>
          <a:prstGeom prst="corner">
            <a:avLst>
              <a:gd name="adj1" fmla="val 16120"/>
              <a:gd name="adj2" fmla="val 16110"/>
            </a:avLst>
          </a:prstGeom>
          <a:solidFill>
            <a:schemeClr val="accent6">
              <a:lumMod val="60000"/>
              <a:lumOff val="40000"/>
            </a:schemeClr>
          </a:solidFill>
          <a:ln>
            <a:solidFill>
              <a:schemeClr val="accent6">
                <a:lumMod val="60000"/>
                <a:lumOff val="4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TextBox 18"/>
          <p:cNvSpPr txBox="1"/>
          <p:nvPr/>
        </p:nvSpPr>
        <p:spPr>
          <a:xfrm>
            <a:off x="5631738" y="1371600"/>
            <a:ext cx="1378662"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u="sng" dirty="0" smtClean="0"/>
              <a:t>1930-1945</a:t>
            </a:r>
            <a:endParaRPr lang="en-US" sz="2000" b="1" u="sng" dirty="0"/>
          </a:p>
        </p:txBody>
      </p:sp>
      <p:sp>
        <p:nvSpPr>
          <p:cNvPr id="20" name="TextBox 19"/>
          <p:cNvSpPr txBox="1"/>
          <p:nvPr/>
        </p:nvSpPr>
        <p:spPr>
          <a:xfrm>
            <a:off x="5867400" y="2287740"/>
            <a:ext cx="1447800" cy="1631216"/>
          </a:xfrm>
          <a:prstGeom prst="rect">
            <a:avLst/>
          </a:prstGeom>
          <a:noFill/>
        </p:spPr>
        <p:txBody>
          <a:bodyPr wrap="square" rtlCol="0">
            <a:spAutoFit/>
          </a:bodyPr>
          <a:lstStyle/>
          <a:p>
            <a:pPr algn="ctr"/>
            <a:r>
              <a:rPr lang="en-US" sz="2000" b="1" dirty="0" err="1" smtClean="0">
                <a:latin typeface="Times New Roman" pitchFamily="18" charset="0"/>
                <a:cs typeface="Times New Roman" pitchFamily="18" charset="0"/>
              </a:rPr>
              <a:t>Vượt</a:t>
            </a:r>
            <a:r>
              <a:rPr lang="en-US" sz="2000" b="1" dirty="0" smtClean="0">
                <a:latin typeface="Times New Roman" pitchFamily="18" charset="0"/>
                <a:cs typeface="Times New Roman" pitchFamily="18" charset="0"/>
              </a:rPr>
              <a:t> qua </a:t>
            </a:r>
            <a:r>
              <a:rPr lang="en-US" sz="2000" b="1" dirty="0" err="1" smtClean="0">
                <a:latin typeface="Times New Roman" pitchFamily="18" charset="0"/>
                <a:cs typeface="Times New Roman" pitchFamily="18" charset="0"/>
              </a:rPr>
              <a:t>thử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trì</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giữ</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vững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lập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trường</a:t>
            </a:r>
            <a:r>
              <a:rPr lang="en-US" sz="2000" b="1" dirty="0" smtClean="0">
                <a:latin typeface="Times New Roman" pitchFamily="18" charset="0"/>
                <a:cs typeface="Times New Roman" pitchFamily="18" charset="0"/>
              </a:rPr>
              <a:t> CM</a:t>
            </a:r>
            <a:endParaRPr lang="en-US" sz="2000" b="1" dirty="0">
              <a:latin typeface="Times New Roman" pitchFamily="18" charset="0"/>
              <a:cs typeface="Times New Roman" pitchFamily="18" charset="0"/>
            </a:endParaRPr>
          </a:p>
        </p:txBody>
      </p:sp>
      <p:sp>
        <p:nvSpPr>
          <p:cNvPr id="21" name="TextBox 20"/>
          <p:cNvSpPr txBox="1"/>
          <p:nvPr/>
        </p:nvSpPr>
        <p:spPr>
          <a:xfrm>
            <a:off x="7543800" y="1066800"/>
            <a:ext cx="13716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u="sng" dirty="0" smtClean="0"/>
              <a:t>1945-1969</a:t>
            </a:r>
            <a:endParaRPr lang="en-US" sz="2000" b="1" u="sng" dirty="0"/>
          </a:p>
        </p:txBody>
      </p:sp>
      <p:sp>
        <p:nvSpPr>
          <p:cNvPr id="22" name="TextBox 21"/>
          <p:cNvSpPr txBox="1"/>
          <p:nvPr/>
        </p:nvSpPr>
        <p:spPr>
          <a:xfrm>
            <a:off x="7543800" y="1920004"/>
            <a:ext cx="1295400" cy="1323439"/>
          </a:xfrm>
          <a:prstGeom prst="rect">
            <a:avLst/>
          </a:prstGeom>
          <a:noFill/>
        </p:spPr>
        <p:txBody>
          <a:bodyPr wrap="square" rtlCol="0">
            <a:spAutoFit/>
          </a:bodyPr>
          <a:lstStyle/>
          <a:p>
            <a:pPr algn="ctr"/>
            <a:r>
              <a:rPr lang="en-US" sz="2000" b="1" dirty="0" err="1" smtClean="0">
                <a:latin typeface="Times New Roman" pitchFamily="18" charset="0"/>
                <a:cs typeface="Times New Roman" pitchFamily="18" charset="0"/>
              </a:rPr>
              <a:t>Tiếp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tục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triển</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v</a:t>
            </a:r>
            <a:r>
              <a:rPr lang="en-US" sz="2000" b="1" dirty="0" err="1" smtClean="0">
                <a:latin typeface="Times New Roman" pitchFamily="18" charset="0"/>
                <a:cs typeface="Times New Roman" pitchFamily="18" charset="0"/>
              </a:rPr>
              <a:t>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hoàn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thiện</a:t>
            </a:r>
            <a:endParaRPr lang="en-US" sz="2000" b="1" dirty="0">
              <a:latin typeface="Times New Roman" pitchFamily="18" charset="0"/>
              <a:cs typeface="Times New Roman" pitchFamily="18" charset="0"/>
            </a:endParaRPr>
          </a:p>
        </p:txBody>
      </p:sp>
      <p:sp>
        <p:nvSpPr>
          <p:cNvPr id="23" name="L-Shape 22"/>
          <p:cNvSpPr/>
          <p:nvPr/>
        </p:nvSpPr>
        <p:spPr>
          <a:xfrm rot="5400000">
            <a:off x="7226959" y="1905233"/>
            <a:ext cx="1889851" cy="1487032"/>
          </a:xfrm>
          <a:prstGeom prst="corner">
            <a:avLst>
              <a:gd name="adj1" fmla="val 16120"/>
              <a:gd name="adj2" fmla="val 16110"/>
            </a:avLst>
          </a:prstGeom>
          <a:solidFill>
            <a:srgbClr val="FFFF99"/>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p:cNvSpPr txBox="1"/>
          <p:nvPr/>
        </p:nvSpPr>
        <p:spPr>
          <a:xfrm>
            <a:off x="2286000" y="2903002"/>
            <a:ext cx="1410833" cy="1323439"/>
          </a:xfrm>
          <a:prstGeom prst="rect">
            <a:avLst/>
          </a:prstGeom>
          <a:noFill/>
        </p:spPr>
        <p:txBody>
          <a:bodyPr wrap="square" rtlCol="0">
            <a:spAutoFit/>
          </a:bodyPr>
          <a:lstStyle/>
          <a:p>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thấy</a:t>
            </a:r>
            <a:r>
              <a:rPr lang="en-US" sz="2000" b="1" dirty="0" smtClean="0">
                <a:latin typeface="Times New Roman" pitchFamily="18" charset="0"/>
                <a:cs typeface="Times New Roman" pitchFamily="18" charset="0"/>
              </a:rPr>
              <a:t> con </a:t>
            </a:r>
            <a:r>
              <a:rPr lang="en-US" sz="2000" b="1" dirty="0" err="1" smtClean="0">
                <a:latin typeface="Times New Roman" pitchFamily="18" charset="0"/>
                <a:cs typeface="Times New Roman" pitchFamily="18" charset="0"/>
              </a:rPr>
              <a:t>đường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cứu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GP DT</a:t>
            </a:r>
            <a:endParaRPr lang="en-US" sz="2000" b="1" dirty="0">
              <a:latin typeface="Times New Roman" pitchFamily="18" charset="0"/>
              <a:cs typeface="Times New Roman" pitchFamily="18" charset="0"/>
            </a:endParaRP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10125"/>
            <a:ext cx="2266085" cy="1743075"/>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455" y="4312136"/>
            <a:ext cx="1530926" cy="2012464"/>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947" y="4156809"/>
            <a:ext cx="1448079" cy="2035355"/>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2335" y="3841853"/>
            <a:ext cx="2033573" cy="2042651"/>
          </a:xfrm>
          <a:prstGeom prst="rect">
            <a:avLst/>
          </a:prstGeom>
          <a:ln>
            <a:noFill/>
          </a:ln>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7575" y="3749666"/>
            <a:ext cx="1876425" cy="1739126"/>
          </a:xfrm>
          <a:prstGeom prst="rect">
            <a:avLst/>
          </a:prstGeom>
        </p:spPr>
      </p:pic>
    </p:spTree>
    <p:extLst>
      <p:ext uri="{BB962C8B-B14F-4D97-AF65-F5344CB8AC3E}">
        <p14:creationId xmlns:p14="http://schemas.microsoft.com/office/powerpoint/2010/main" val="225372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par>
                                <p:cTn id="57" presetID="22" presetClass="entr" presetSubtype="4"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circle(in)">
                                      <p:cBhvr>
                                        <p:cTn id="64" dur="2000"/>
                                        <p:tgtEl>
                                          <p:spTgt spid="19"/>
                                        </p:tgtEl>
                                      </p:cBhvr>
                                    </p:animEffect>
                                  </p:childTnLst>
                                </p:cTn>
                              </p:par>
                              <p:par>
                                <p:cTn id="65" presetID="6" presetClass="entr" presetSubtype="16"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ircle(in)">
                                      <p:cBhvr>
                                        <p:cTn id="67" dur="2000"/>
                                        <p:tgtEl>
                                          <p:spTgt spid="18"/>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circle(in)">
                                      <p:cBhvr>
                                        <p:cTn id="70" dur="2000"/>
                                        <p:tgtEl>
                                          <p:spTgt spid="20"/>
                                        </p:tgtEl>
                                      </p:cBhvr>
                                    </p:animEffect>
                                  </p:childTnLst>
                                </p:cTn>
                              </p:par>
                              <p:par>
                                <p:cTn id="71" presetID="6" presetClass="entr" presetSubtype="16"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circle(in)">
                                      <p:cBhvr>
                                        <p:cTn id="73" dur="2000"/>
                                        <p:tgtEl>
                                          <p:spTgt spid="31"/>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randombar(horizontal)">
                                      <p:cBhvr>
                                        <p:cTn id="78" dur="500"/>
                                        <p:tgtEl>
                                          <p:spTgt spid="21"/>
                                        </p:tgtEl>
                                      </p:cBhvr>
                                    </p:animEffect>
                                  </p:childTnLst>
                                </p:cTn>
                              </p:par>
                              <p:par>
                                <p:cTn id="79" presetID="14" presetClass="entr" presetSubtype="1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randombar(horizontal)">
                                      <p:cBhvr>
                                        <p:cTn id="81" dur="500"/>
                                        <p:tgtEl>
                                          <p:spTgt spid="23"/>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randombar(horizontal)">
                                      <p:cBhvr>
                                        <p:cTn id="84" dur="500"/>
                                        <p:tgtEl>
                                          <p:spTgt spid="22"/>
                                        </p:tgtEl>
                                      </p:cBhvr>
                                    </p:animEffect>
                                  </p:childTnLst>
                                </p:cTn>
                              </p:par>
                              <p:par>
                                <p:cTn id="85" presetID="14" presetClass="entr" presetSubtype="1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randombar(horizontal)">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5" grpId="0" animBg="1"/>
      <p:bldP spid="17" grpId="0" animBg="1"/>
      <p:bldP spid="19" grpId="0" animBg="1"/>
      <p:bldP spid="20" grpId="0"/>
      <p:bldP spid="21" grpId="0" animBg="1"/>
      <p:bldP spid="22"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172200"/>
          </a:xfrm>
        </p:spPr>
        <p:txBody>
          <a:bodyPr/>
          <a:lstStyle/>
          <a:p>
            <a:pPr marL="0" lvl="0" indent="0">
              <a:buNone/>
            </a:pPr>
            <a:r>
              <a:rPr lang="en-US" dirty="0" smtClean="0">
                <a:solidFill>
                  <a:srgbClr val="FF0066"/>
                </a:solidFill>
                <a:latin typeface="Times New Roman" pitchFamily="18" charset="0"/>
                <a:cs typeface="Times New Roman" pitchFamily="18" charset="0"/>
              </a:rPr>
              <a:t>1. </a:t>
            </a:r>
            <a:r>
              <a:rPr lang="en-US" dirty="0" err="1">
                <a:solidFill>
                  <a:srgbClr val="FF0066"/>
                </a:solidFill>
                <a:latin typeface="Times New Roman" pitchFamily="18" charset="0"/>
                <a:cs typeface="Times New Roman" pitchFamily="18" charset="0"/>
              </a:rPr>
              <a:t>T</a:t>
            </a:r>
            <a:r>
              <a:rPr lang="en-US" dirty="0" err="1" smtClean="0">
                <a:solidFill>
                  <a:srgbClr val="FF0066"/>
                </a:solidFill>
                <a:latin typeface="Times New Roman" pitchFamily="18" charset="0"/>
                <a:cs typeface="Times New Roman" pitchFamily="18" charset="0"/>
              </a:rPr>
              <a:t>rước</a:t>
            </a:r>
            <a:r>
              <a:rPr lang="en-US" dirty="0" smtClean="0">
                <a:solidFill>
                  <a:srgbClr val="FF0066"/>
                </a:solidFill>
                <a:latin typeface="Times New Roman" pitchFamily="18" charset="0"/>
                <a:cs typeface="Times New Roman" pitchFamily="18" charset="0"/>
              </a:rPr>
              <a:t> </a:t>
            </a:r>
            <a:r>
              <a:rPr lang="en-US" dirty="0" err="1" smtClean="0">
                <a:solidFill>
                  <a:srgbClr val="FF0066"/>
                </a:solidFill>
                <a:latin typeface="Times New Roman" pitchFamily="18" charset="0"/>
                <a:cs typeface="Times New Roman" pitchFamily="18" charset="0"/>
              </a:rPr>
              <a:t>năm</a:t>
            </a:r>
            <a:r>
              <a:rPr lang="en-US" dirty="0" smtClean="0">
                <a:solidFill>
                  <a:srgbClr val="FF0066"/>
                </a:solidFill>
                <a:latin typeface="Times New Roman" pitchFamily="18" charset="0"/>
                <a:cs typeface="Times New Roman" pitchFamily="18" charset="0"/>
              </a:rPr>
              <a:t> 1911: </a:t>
            </a:r>
            <a:r>
              <a:rPr lang="en-US" b="1" dirty="0" err="1" smtClean="0">
                <a:solidFill>
                  <a:srgbClr val="FF0066"/>
                </a:solidFill>
                <a:latin typeface="Times New Roman" pitchFamily="18" charset="0"/>
                <a:cs typeface="Times New Roman" pitchFamily="18" charset="0"/>
              </a:rPr>
              <a:t>hình</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thành</a:t>
            </a:r>
            <a:r>
              <a:rPr lang="en-US" b="1" dirty="0" smtClean="0">
                <a:solidFill>
                  <a:srgbClr val="FF0066"/>
                </a:solidFill>
                <a:latin typeface="Times New Roman" pitchFamily="18" charset="0"/>
                <a:cs typeface="Times New Roman" pitchFamily="18" charset="0"/>
              </a:rPr>
              <a:t> TT </a:t>
            </a:r>
            <a:r>
              <a:rPr lang="en-US" b="1" dirty="0" err="1" smtClean="0">
                <a:solidFill>
                  <a:srgbClr val="FF0066"/>
                </a:solidFill>
                <a:latin typeface="Times New Roman" pitchFamily="18" charset="0"/>
                <a:cs typeface="Times New Roman" pitchFamily="18" charset="0"/>
              </a:rPr>
              <a:t>yêu</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nước</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và</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chí</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hướng</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cứu</a:t>
            </a:r>
            <a:r>
              <a:rPr lang="en-US" b="1" dirty="0" smtClean="0">
                <a:solidFill>
                  <a:srgbClr val="FF0066"/>
                </a:solidFill>
                <a:latin typeface="Times New Roman" pitchFamily="18" charset="0"/>
                <a:cs typeface="Times New Roman" pitchFamily="18" charset="0"/>
              </a:rPr>
              <a:t> </a:t>
            </a:r>
            <a:r>
              <a:rPr lang="en-US" b="1" dirty="0" err="1" smtClean="0">
                <a:solidFill>
                  <a:srgbClr val="FF0066"/>
                </a:solidFill>
                <a:latin typeface="Times New Roman" pitchFamily="18" charset="0"/>
                <a:cs typeface="Times New Roman" pitchFamily="18" charset="0"/>
              </a:rPr>
              <a:t>nước</a:t>
            </a:r>
            <a:endParaRPr lang="en-US" b="1" dirty="0" smtClean="0">
              <a:solidFill>
                <a:srgbClr val="FF0066"/>
              </a:solidFill>
              <a:latin typeface="Times New Roman" pitchFamily="18" charset="0"/>
              <a:cs typeface="Times New Roman" pitchFamily="18" charset="0"/>
            </a:endParaRPr>
          </a:p>
          <a:p>
            <a:pPr marL="0" indent="0">
              <a:buNone/>
            </a:pPr>
            <a:endParaRPr lang="en-US" dirty="0"/>
          </a:p>
        </p:txBody>
      </p:sp>
      <p:sp>
        <p:nvSpPr>
          <p:cNvPr id="5" name="Rectangle 4"/>
          <p:cNvSpPr/>
          <p:nvPr/>
        </p:nvSpPr>
        <p:spPr>
          <a:xfrm>
            <a:off x="2618509" y="1427018"/>
            <a:ext cx="3505200" cy="1066800"/>
          </a:xfrm>
          <a:prstGeom prst="rect">
            <a:avLst/>
          </a:prstGeom>
          <a:solidFill>
            <a:srgbClr val="99FFCC"/>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000" dirty="0" err="1" smtClean="0">
                <a:solidFill>
                  <a:schemeClr val="tx1"/>
                </a:solidFill>
                <a:latin typeface="Times New Roman" pitchFamily="18" charset="0"/>
                <a:cs typeface="Times New Roman" pitchFamily="18" charset="0"/>
              </a:rPr>
              <a:t>Sinh</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ra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trong</a:t>
            </a:r>
            <a:r>
              <a:rPr lang="en-US" sz="3000" dirty="0" smtClean="0">
                <a:solidFill>
                  <a:schemeClr val="tx1"/>
                </a:solidFill>
                <a:latin typeface="Times New Roman" pitchFamily="18" charset="0"/>
                <a:cs typeface="Times New Roman" pitchFamily="18" charset="0"/>
              </a:rPr>
              <a:t> GĐ </a:t>
            </a:r>
          </a:p>
          <a:p>
            <a:pPr algn="ctr"/>
            <a:r>
              <a:rPr lang="en-US" sz="3000" dirty="0" err="1" smtClean="0">
                <a:solidFill>
                  <a:schemeClr val="tx1"/>
                </a:solidFill>
                <a:latin typeface="Times New Roman" pitchFamily="18" charset="0"/>
                <a:cs typeface="Times New Roman" pitchFamily="18" charset="0"/>
              </a:rPr>
              <a:t>nhà</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Nho</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yêu</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nước</a:t>
            </a:r>
            <a:endParaRPr lang="en-US" sz="3000" dirty="0">
              <a:solidFill>
                <a:schemeClr val="tx1"/>
              </a:solidFill>
              <a:latin typeface="Times New Roman" pitchFamily="18" charset="0"/>
              <a:cs typeface="Times New Roman" pitchFamily="18" charset="0"/>
            </a:endParaRPr>
          </a:p>
        </p:txBody>
      </p:sp>
      <p:sp>
        <p:nvSpPr>
          <p:cNvPr id="6" name="Rounded Rectangle 5"/>
          <p:cNvSpPr/>
          <p:nvPr/>
        </p:nvSpPr>
        <p:spPr>
          <a:xfrm>
            <a:off x="533400" y="3048000"/>
            <a:ext cx="3429000" cy="1219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00" dirty="0" smtClean="0">
                <a:latin typeface="Times New Roman" pitchFamily="18" charset="0"/>
                <a:cs typeface="Times New Roman" pitchFamily="18" charset="0"/>
              </a:rPr>
              <a:t>Cha </a:t>
            </a:r>
            <a:r>
              <a:rPr lang="en-US" sz="2500" dirty="0" err="1" smtClean="0">
                <a:latin typeface="Times New Roman" pitchFamily="18" charset="0"/>
                <a:cs typeface="Times New Roman" pitchFamily="18" charset="0"/>
              </a:rPr>
              <a:t>có</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lòng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yêu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nước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thương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dân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sâu</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sắc</a:t>
            </a:r>
            <a:endParaRPr lang="en-US" sz="2500" dirty="0">
              <a:latin typeface="Times New Roman" pitchFamily="18" charset="0"/>
              <a:cs typeface="Times New Roman" pitchFamily="18" charset="0"/>
            </a:endParaRPr>
          </a:p>
        </p:txBody>
      </p:sp>
      <p:sp>
        <p:nvSpPr>
          <p:cNvPr id="7" name="Rounded Rectangle 6"/>
          <p:cNvSpPr/>
          <p:nvPr/>
        </p:nvSpPr>
        <p:spPr>
          <a:xfrm>
            <a:off x="4703618" y="3068782"/>
            <a:ext cx="3144982" cy="119841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500" dirty="0" err="1" smtClean="0">
                <a:latin typeface="Times New Roman" pitchFamily="18" charset="0"/>
                <a:cs typeface="Times New Roman" pitchFamily="18" charset="0"/>
              </a:rPr>
              <a:t>Mẹ</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hội</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đủ</a:t>
            </a:r>
            <a:r>
              <a:rPr lang="en-US" sz="2500" dirty="0" smtClean="0">
                <a:latin typeface="Times New Roman" pitchFamily="18" charset="0"/>
                <a:cs typeface="Times New Roman" pitchFamily="18" charset="0"/>
              </a:rPr>
              <a:t> 4 </a:t>
            </a:r>
            <a:r>
              <a:rPr lang="en-US" sz="2500" dirty="0" err="1" smtClean="0">
                <a:latin typeface="Times New Roman" pitchFamily="18" charset="0"/>
                <a:cs typeface="Times New Roman" pitchFamily="18" charset="0"/>
              </a:rPr>
              <a:t>đức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tính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cao</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quý</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công</a:t>
            </a:r>
            <a:r>
              <a:rPr lang="en-US" sz="2500" dirty="0" smtClean="0">
                <a:latin typeface="Times New Roman" pitchFamily="18" charset="0"/>
                <a:cs typeface="Times New Roman" pitchFamily="18" charset="0"/>
              </a:rPr>
              <a:t>, dung, </a:t>
            </a:r>
            <a:r>
              <a:rPr lang="en-US" sz="2500" dirty="0" err="1" smtClean="0">
                <a:latin typeface="Times New Roman" pitchFamily="18" charset="0"/>
                <a:cs typeface="Times New Roman" pitchFamily="18" charset="0"/>
              </a:rPr>
              <a:t>ngôn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hạnh</a:t>
            </a:r>
            <a:endParaRPr lang="en-US" sz="2500"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343399"/>
            <a:ext cx="3505200" cy="2449731"/>
          </a:xfrm>
          <a:prstGeom prst="rect">
            <a:avLst/>
          </a:prstGeom>
        </p:spPr>
      </p:pic>
      <p:cxnSp>
        <p:nvCxnSpPr>
          <p:cNvPr id="10" name="Straight Arrow Connector 9"/>
          <p:cNvCxnSpPr>
            <a:stCxn id="5" idx="2"/>
          </p:cNvCxnSpPr>
          <p:nvPr/>
        </p:nvCxnSpPr>
        <p:spPr>
          <a:xfrm flipH="1">
            <a:off x="2275609" y="2493818"/>
            <a:ext cx="2095500" cy="554182"/>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7" idx="0"/>
          </p:cNvCxnSpPr>
          <p:nvPr/>
        </p:nvCxnSpPr>
        <p:spPr>
          <a:xfrm>
            <a:off x="4371109" y="2493818"/>
            <a:ext cx="1905000" cy="57496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8764" y="5934670"/>
            <a:ext cx="2057400" cy="923330"/>
          </a:xfrm>
          <a:prstGeom prst="rect">
            <a:avLst/>
          </a:prstGeom>
          <a:solidFill>
            <a:srgbClr val="FFFF99"/>
          </a:solidFill>
        </p:spPr>
        <p:txBody>
          <a:bodyPr wrap="square" rtlCol="0">
            <a:spAutoFit/>
          </a:bodyPr>
          <a:lstStyle/>
          <a:p>
            <a:pPr algn="ct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Phó</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Nguyễn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 (1862–1929)</a:t>
            </a:r>
            <a:endParaRPr lang="en-US" dirty="0">
              <a:latin typeface="Times New Roman" pitchFamily="18" charset="0"/>
              <a:cs typeface="Times New Roman" pitchFamily="18" charset="0"/>
            </a:endParaRPr>
          </a:p>
        </p:txBody>
      </p:sp>
      <p:sp>
        <p:nvSpPr>
          <p:cNvPr id="16" name="TextBox 15"/>
          <p:cNvSpPr txBox="1"/>
          <p:nvPr/>
        </p:nvSpPr>
        <p:spPr>
          <a:xfrm>
            <a:off x="6082145" y="5934670"/>
            <a:ext cx="1905000" cy="923330"/>
          </a:xfrm>
          <a:prstGeom prst="rect">
            <a:avLst/>
          </a:prstGeom>
          <a:solidFill>
            <a:srgbClr val="FFFF99"/>
          </a:solidFill>
        </p:spPr>
        <p:txBody>
          <a:bodyPr wrap="square" rtlCol="0">
            <a:spAutoFit/>
          </a:bodyPr>
          <a:lstStyle/>
          <a:p>
            <a:pPr algn="ct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mẫu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Loan (1868_1901)</a:t>
            </a:r>
          </a:p>
        </p:txBody>
      </p:sp>
    </p:spTree>
    <p:extLst>
      <p:ext uri="{BB962C8B-B14F-4D97-AF65-F5344CB8AC3E}">
        <p14:creationId xmlns:p14="http://schemas.microsoft.com/office/powerpoint/2010/main" val="352328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2000"/>
                                        <p:tgtEl>
                                          <p:spTgt spid="1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238" y="380999"/>
            <a:ext cx="1983162" cy="2679948"/>
          </a:xfrm>
          <a:effectLst>
            <a:glow rad="101600">
              <a:schemeClr val="accent4">
                <a:satMod val="175000"/>
                <a:alpha val="40000"/>
              </a:schemeClr>
            </a:glow>
          </a:effectLst>
        </p:spPr>
      </p:pic>
      <p:sp>
        <p:nvSpPr>
          <p:cNvPr id="8" name="TextBox 7"/>
          <p:cNvSpPr txBox="1"/>
          <p:nvPr/>
        </p:nvSpPr>
        <p:spPr>
          <a:xfrm>
            <a:off x="152400" y="3103602"/>
            <a:ext cx="2514600" cy="707886"/>
          </a:xfrm>
          <a:prstGeom prst="rect">
            <a:avLst/>
          </a:prstGeom>
          <a:noFill/>
        </p:spPr>
        <p:txBody>
          <a:bodyPr wrap="square" rtlCol="0">
            <a:spAutoFit/>
          </a:bodyPr>
          <a:lstStyle/>
          <a:p>
            <a:pPr algn="ct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Thị</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(1884-1954)</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457199"/>
            <a:ext cx="1905000" cy="26323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outerShdw blurRad="50800" dist="38100" dir="18900000" algn="bl" rotWithShape="0">
              <a:prstClr val="black">
                <a:alpha val="0"/>
              </a:prstClr>
            </a:outerShdw>
          </a:effectLst>
        </p:spPr>
      </p:pic>
      <p:sp>
        <p:nvSpPr>
          <p:cNvPr id="10" name="TextBox 9"/>
          <p:cNvSpPr txBox="1"/>
          <p:nvPr/>
        </p:nvSpPr>
        <p:spPr>
          <a:xfrm>
            <a:off x="6400800" y="3124200"/>
            <a:ext cx="2819400" cy="707886"/>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Nguyễn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Khiêm</a:t>
            </a:r>
            <a:endParaRPr lang="en-US" sz="2000" dirty="0" smtClean="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(1888</a:t>
            </a:r>
            <a:r>
              <a:rPr lang="en-US" sz="2000" dirty="0">
                <a:latin typeface="Times New Roman" pitchFamily="18" charset="0"/>
                <a:cs typeface="Times New Roman" pitchFamily="18" charset="0"/>
              </a:rPr>
              <a:t> – 1950)</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552996"/>
            <a:ext cx="3556000" cy="2404979"/>
          </a:xfrm>
          <a:prstGeom prst="rect">
            <a:avLst/>
          </a:prstGeom>
        </p:spPr>
      </p:pic>
      <p:sp>
        <p:nvSpPr>
          <p:cNvPr id="4" name="TextBox 3"/>
          <p:cNvSpPr txBox="1"/>
          <p:nvPr/>
        </p:nvSpPr>
        <p:spPr>
          <a:xfrm>
            <a:off x="2209800" y="4495800"/>
            <a:ext cx="5257800" cy="1754326"/>
          </a:xfrm>
          <a:prstGeom prst="rect">
            <a:avLst/>
          </a:prstGeom>
          <a:noFill/>
        </p:spPr>
        <p:txBody>
          <a:bodyPr wrap="square" rtlCol="0">
            <a:spAutoFit/>
          </a:bodyPr>
          <a:lstStyle/>
          <a:p>
            <a:r>
              <a:rPr lang="vi-VN" i="1" dirty="0"/>
              <a:t>“Con ơi, mẹ dặn câu này,</a:t>
            </a:r>
            <a:endParaRPr lang="vi-VN" dirty="0"/>
          </a:p>
          <a:p>
            <a:r>
              <a:rPr lang="vi-VN" i="1" dirty="0"/>
              <a:t>Chăm lo đèn sách cho tày áo cơm.</a:t>
            </a:r>
            <a:endParaRPr lang="vi-VN" dirty="0"/>
          </a:p>
          <a:p>
            <a:r>
              <a:rPr lang="vi-VN" i="1" dirty="0"/>
              <a:t>Làm người đói sạch rách thơm,</a:t>
            </a:r>
            <a:endParaRPr lang="vi-VN" dirty="0"/>
          </a:p>
          <a:p>
            <a:r>
              <a:rPr lang="vi-VN" i="1" dirty="0"/>
              <a:t>Công danh phủi nhẹ, nước non phải đền</a:t>
            </a:r>
            <a:r>
              <a:rPr lang="vi-VN" i="1" dirty="0" smtClean="0"/>
              <a:t>”.</a:t>
            </a:r>
            <a:endParaRPr lang="en-US" i="1" dirty="0" smtClean="0"/>
          </a:p>
          <a:p>
            <a:endParaRPr lang="vi-VN" dirty="0"/>
          </a:p>
          <a:p>
            <a:r>
              <a:rPr lang="en-US" dirty="0" smtClean="0"/>
              <a:t>			-</a:t>
            </a:r>
            <a:r>
              <a:rPr lang="en-US" dirty="0" err="1" smtClean="0"/>
              <a:t>Thân</a:t>
            </a:r>
            <a:r>
              <a:rPr lang="en-US" dirty="0" smtClean="0"/>
              <a:t> </a:t>
            </a:r>
            <a:r>
              <a:rPr lang="en-US" dirty="0" err="1" smtClean="0"/>
              <a:t>mẫu</a:t>
            </a:r>
            <a:r>
              <a:rPr lang="en-US" dirty="0" smtClean="0"/>
              <a:t> </a:t>
            </a:r>
            <a:r>
              <a:rPr lang="en-US" dirty="0" err="1" smtClean="0"/>
              <a:t>hát</a:t>
            </a:r>
            <a:r>
              <a:rPr lang="en-US" dirty="0" smtClean="0"/>
              <a:t> </a:t>
            </a:r>
            <a:r>
              <a:rPr lang="en-US" dirty="0" err="1" smtClean="0"/>
              <a:t>ru</a:t>
            </a:r>
            <a:r>
              <a:rPr lang="en-US" dirty="0" smtClean="0"/>
              <a:t> con-</a:t>
            </a:r>
            <a:endParaRPr lang="en-US" dirty="0"/>
          </a:p>
        </p:txBody>
      </p:sp>
      <p:sp>
        <p:nvSpPr>
          <p:cNvPr id="5" name="Down Arrow 4"/>
          <p:cNvSpPr/>
          <p:nvPr/>
        </p:nvSpPr>
        <p:spPr>
          <a:xfrm>
            <a:off x="3643744" y="3021062"/>
            <a:ext cx="1461655" cy="1474738"/>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Quê</a:t>
            </a:r>
            <a:r>
              <a:rPr lang="en-US" dirty="0" smtClean="0"/>
              <a:t> </a:t>
            </a:r>
            <a:r>
              <a:rPr lang="en-US" dirty="0" err="1" smtClean="0"/>
              <a:t>nội</a:t>
            </a:r>
            <a:r>
              <a:rPr lang="en-US" dirty="0" smtClean="0"/>
              <a:t> </a:t>
            </a:r>
            <a:r>
              <a:rPr lang="en-US" dirty="0" err="1" smtClean="0"/>
              <a:t>Bác</a:t>
            </a:r>
            <a:r>
              <a:rPr lang="en-US" dirty="0" smtClean="0"/>
              <a:t> </a:t>
            </a:r>
            <a:r>
              <a:rPr lang="en-US" dirty="0" err="1" smtClean="0"/>
              <a:t>Hồ</a:t>
            </a:r>
            <a:endParaRPr lang="en-US" dirty="0"/>
          </a:p>
        </p:txBody>
      </p:sp>
    </p:spTree>
    <p:extLst>
      <p:ext uri="{BB962C8B-B14F-4D97-AF65-F5344CB8AC3E}">
        <p14:creationId xmlns:p14="http://schemas.microsoft.com/office/powerpoint/2010/main" val="489650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heel(1)">
                                      <p:cBhvr>
                                        <p:cTn id="20" dur="2000"/>
                                        <p:tgtEl>
                                          <p:spTgt spid="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138" y="228600"/>
            <a:ext cx="8305800" cy="5897563"/>
          </a:xfrm>
        </p:spPr>
        <p:txBody>
          <a:bodyPr>
            <a:normAutofit/>
          </a:bodyPr>
          <a:lstStyle/>
          <a:p>
            <a:pPr marL="0" indent="0">
              <a:lnSpc>
                <a:spcPct val="200000"/>
              </a:lnSpc>
              <a:buNone/>
            </a:pPr>
            <a:r>
              <a:rPr lang="en-US" sz="2800" b="1" dirty="0" smtClean="0">
                <a:latin typeface="Times New Roman" pitchFamily="18" charset="0"/>
                <a:cs typeface="Times New Roman" pitchFamily="18" charset="0"/>
              </a:rPr>
              <a:t>- 1884- 1913: </a:t>
            </a:r>
            <a:r>
              <a:rPr lang="en-US" sz="2800" b="1" dirty="0" err="1" smtClean="0">
                <a:latin typeface="Times New Roman" pitchFamily="18" charset="0"/>
                <a:cs typeface="Times New Roman" pitchFamily="18" charset="0"/>
              </a:rPr>
              <a:t>khởi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Thám</a:t>
            </a:r>
            <a:endParaRPr lang="en-US" sz="2800" b="1" dirty="0" smtClean="0">
              <a:latin typeface="Times New Roman" pitchFamily="18" charset="0"/>
              <a:cs typeface="Times New Roman" pitchFamily="18" charset="0"/>
            </a:endParaRPr>
          </a:p>
          <a:p>
            <a:pPr marL="0" indent="0">
              <a:lnSpc>
                <a:spcPct val="200000"/>
              </a:lnSpc>
              <a:buNone/>
            </a:pPr>
            <a:r>
              <a:rPr lang="en-US" sz="2800" b="1" dirty="0" smtClean="0">
                <a:latin typeface="Times New Roman" pitchFamily="18" charset="0"/>
                <a:cs typeface="Times New Roman" pitchFamily="18" charset="0"/>
              </a:rPr>
              <a:t>- 1885-1896: </a:t>
            </a:r>
            <a:r>
              <a:rPr lang="en-US" sz="2800" b="1" dirty="0" err="1" smtClean="0">
                <a:latin typeface="Times New Roman" pitchFamily="18" charset="0"/>
                <a:cs typeface="Times New Roman" pitchFamily="18" charset="0"/>
              </a:rPr>
              <a:t>phong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Vương</a:t>
            </a:r>
            <a:endParaRPr lang="en-US" sz="2800" b="1" dirty="0" smtClean="0">
              <a:latin typeface="Times New Roman" pitchFamily="18" charset="0"/>
              <a:cs typeface="Times New Roman" pitchFamily="18" charset="0"/>
            </a:endParaRPr>
          </a:p>
          <a:p>
            <a:pPr marL="0" indent="0">
              <a:lnSpc>
                <a:spcPct val="200000"/>
              </a:lnSpc>
              <a:buNone/>
            </a:pPr>
            <a:r>
              <a:rPr lang="en-US" sz="2800" b="1" dirty="0" smtClean="0">
                <a:latin typeface="Times New Roman" pitchFamily="18" charset="0"/>
                <a:cs typeface="Times New Roman" pitchFamily="18" charset="0"/>
              </a:rPr>
              <a:t>- 1905-1909: </a:t>
            </a:r>
            <a:r>
              <a:rPr lang="en-US" sz="2800" b="1" dirty="0" err="1" smtClean="0">
                <a:latin typeface="Times New Roman" pitchFamily="18" charset="0"/>
                <a:cs typeface="Times New Roman" pitchFamily="18" charset="0"/>
              </a:rPr>
              <a:t>phong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Đông</a:t>
            </a:r>
            <a:r>
              <a:rPr lang="en-US" sz="2800" b="1" dirty="0" smtClean="0">
                <a:latin typeface="Times New Roman" pitchFamily="18" charset="0"/>
                <a:cs typeface="Times New Roman" pitchFamily="18" charset="0"/>
              </a:rPr>
              <a:t> Du.</a:t>
            </a:r>
          </a:p>
          <a:p>
            <a:pPr marL="0" indent="0">
              <a:lnSpc>
                <a:spcPct val="200000"/>
              </a:lnSpc>
              <a:buNone/>
            </a:pPr>
            <a:r>
              <a:rPr lang="en-US" sz="2800" b="1" smtClean="0">
                <a:latin typeface="Times New Roman" pitchFamily="18" charset="0"/>
                <a:cs typeface="Times New Roman" pitchFamily="18" charset="0"/>
              </a:rPr>
              <a:t>- 1906-1908: Phong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Duy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Tân</a:t>
            </a:r>
            <a:r>
              <a:rPr lang="en-US" sz="2800" b="1" dirty="0" smtClean="0">
                <a:latin typeface="Times New Roman" pitchFamily="18" charset="0"/>
                <a:cs typeface="Times New Roman" pitchFamily="18" charset="0"/>
              </a:rPr>
              <a:t>.</a:t>
            </a:r>
          </a:p>
          <a:p>
            <a:pPr marL="0" indent="0">
              <a:lnSpc>
                <a:spcPct val="200000"/>
              </a:lnSpc>
              <a:buNone/>
            </a:pPr>
            <a:endParaRPr lang="en-US" sz="2800" b="1" dirty="0" smtClean="0">
              <a:latin typeface="Times New Roman" pitchFamily="18" charset="0"/>
              <a:cs typeface="Times New Roman" pitchFamily="18" charset="0"/>
            </a:endParaRPr>
          </a:p>
          <a:p>
            <a:pPr marL="0" indent="0">
              <a:lnSpc>
                <a:spcPct val="200000"/>
              </a:lnSpc>
              <a:buNone/>
            </a:pPr>
            <a:endParaRPr lang="en-US" sz="2800" b="1" dirty="0" smtClean="0">
              <a:latin typeface="Times New Roman" pitchFamily="18" charset="0"/>
              <a:cs typeface="Times New Roman" pitchFamily="18" charset="0"/>
            </a:endParaRPr>
          </a:p>
          <a:p>
            <a:pPr marL="0" indent="0">
              <a:lnSpc>
                <a:spcPct val="200000"/>
              </a:lnSpc>
              <a:buNone/>
            </a:pPr>
            <a:endParaRPr lang="en-US" sz="2800" b="1" dirty="0">
              <a:latin typeface="Times New Roman" pitchFamily="18" charset="0"/>
              <a:cs typeface="Times New Roman" pitchFamily="18" charset="0"/>
            </a:endParaRPr>
          </a:p>
        </p:txBody>
      </p:sp>
      <p:sp>
        <p:nvSpPr>
          <p:cNvPr id="4" name="Action Button: Forward or Next 3">
            <a:hlinkClick r:id="rId2" action="ppaction://hlinksldjump" highlightClick="1"/>
          </p:cNvPr>
          <p:cNvSpPr/>
          <p:nvPr/>
        </p:nvSpPr>
        <p:spPr>
          <a:xfrm>
            <a:off x="8458200" y="544773"/>
            <a:ext cx="521208"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Forward or Next 4">
            <a:hlinkClick r:id="rId3" action="ppaction://hlinksldjump" highlightClick="1"/>
          </p:cNvPr>
          <p:cNvSpPr/>
          <p:nvPr/>
        </p:nvSpPr>
        <p:spPr>
          <a:xfrm>
            <a:off x="6096000" y="1447800"/>
            <a:ext cx="521208" cy="521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7581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2886</TotalTime>
  <Words>935</Words>
  <Application>Microsoft Office PowerPoint</Application>
  <PresentationFormat>On-screen Show (4:3)</PresentationFormat>
  <Paragraphs>154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II. Qúa trình hình thành và phát triển TTHCM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GIÁ TRỊ TTHCM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Trinh-pc</cp:lastModifiedBy>
  <cp:revision>132</cp:revision>
  <dcterms:created xsi:type="dcterms:W3CDTF">2014-10-10T23:57:44Z</dcterms:created>
  <dcterms:modified xsi:type="dcterms:W3CDTF">2016-09-26T02:15:57Z</dcterms:modified>
</cp:coreProperties>
</file>